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7" r:id="rId4"/>
    <p:sldMasterId id="2147483764" r:id="rId5"/>
    <p:sldMasterId id="2147483776" r:id="rId6"/>
  </p:sldMasterIdLst>
  <p:sldIdLst>
    <p:sldId id="405" r:id="rId7"/>
    <p:sldId id="409" r:id="rId8"/>
    <p:sldId id="348" r:id="rId9"/>
    <p:sldId id="411" r:id="rId10"/>
    <p:sldId id="448" r:id="rId11"/>
    <p:sldId id="449" r:id="rId12"/>
    <p:sldId id="429" r:id="rId13"/>
    <p:sldId id="432" r:id="rId14"/>
    <p:sldId id="441" r:id="rId15"/>
    <p:sldId id="320" r:id="rId16"/>
    <p:sldId id="415" r:id="rId17"/>
    <p:sldId id="414" r:id="rId18"/>
    <p:sldId id="440" r:id="rId19"/>
    <p:sldId id="413" r:id="rId20"/>
    <p:sldId id="323" r:id="rId21"/>
    <p:sldId id="442" r:id="rId22"/>
    <p:sldId id="443" r:id="rId23"/>
    <p:sldId id="444" r:id="rId24"/>
    <p:sldId id="434" r:id="rId25"/>
    <p:sldId id="435" r:id="rId26"/>
    <p:sldId id="417" r:id="rId27"/>
    <p:sldId id="436" r:id="rId28"/>
    <p:sldId id="437" r:id="rId29"/>
    <p:sldId id="438" r:id="rId30"/>
    <p:sldId id="439" r:id="rId31"/>
    <p:sldId id="445" r:id="rId32"/>
    <p:sldId id="421" r:id="rId33"/>
    <p:sldId id="424" r:id="rId34"/>
    <p:sldId id="425" r:id="rId35"/>
    <p:sldId id="426" r:id="rId36"/>
    <p:sldId id="419" r:id="rId37"/>
    <p:sldId id="422" r:id="rId38"/>
    <p:sldId id="423" r:id="rId39"/>
    <p:sldId id="427" r:id="rId40"/>
    <p:sldId id="428" r:id="rId41"/>
    <p:sldId id="269" r:id="rId4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896"/>
    <a:srgbClr val="0000CC"/>
    <a:srgbClr val="00529B"/>
    <a:srgbClr val="4C8B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8" d="100"/>
          <a:sy n="88" d="100"/>
        </p:scale>
        <p:origin x="394" y="77"/>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microsoft.com/office/2016/11/relationships/changesInfo" Target="changesInfos/changesInfo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presProps" Target="presProps.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tableStyles" Target="tableStyles.xml"/><Relationship Id="rId20" Type="http://schemas.openxmlformats.org/officeDocument/2006/relationships/slide" Target="slides/slide14.xml"/><Relationship Id="rId41" Type="http://schemas.openxmlformats.org/officeDocument/2006/relationships/slide" Target="slides/slide3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t Meda" userId="858be050-7642-4341-be88-68646e91ba3b" providerId="ADAL" clId="{04427DA3-862F-4310-A430-33801C6E063C}"/>
    <pc:docChg chg="custSel modSld">
      <pc:chgData name="Pat Meda" userId="858be050-7642-4341-be88-68646e91ba3b" providerId="ADAL" clId="{04427DA3-862F-4310-A430-33801C6E063C}" dt="2024-09-18T20:36:01.858" v="0" actId="478"/>
      <pc:docMkLst>
        <pc:docMk/>
      </pc:docMkLst>
      <pc:sldChg chg="delSp mod">
        <pc:chgData name="Pat Meda" userId="858be050-7642-4341-be88-68646e91ba3b" providerId="ADAL" clId="{04427DA3-862F-4310-A430-33801C6E063C}" dt="2024-09-18T20:36:01.858" v="0" actId="478"/>
        <pc:sldMkLst>
          <pc:docMk/>
          <pc:sldMk cId="227328466" sldId="405"/>
        </pc:sldMkLst>
        <pc:spChg chg="del">
          <ac:chgData name="Pat Meda" userId="858be050-7642-4341-be88-68646e91ba3b" providerId="ADAL" clId="{04427DA3-862F-4310-A430-33801C6E063C}" dt="2024-09-18T20:36:01.858" v="0" actId="478"/>
          <ac:spMkLst>
            <pc:docMk/>
            <pc:sldMk cId="227328466" sldId="405"/>
            <ac:spMk id="4" creationId="{6D1D795C-2CAD-4784-8810-60806DDA5BE8}"/>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61603EB-393E-40D6-9236-EC4043B518F9}" type="datetimeFigureOut">
              <a:rPr lang="en-US" smtClean="0"/>
              <a:t>9/18/2024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15AF89CA-F331-4B5F-9BE6-5AF4E21E9DB5}" type="slidenum">
              <a:rPr lang="en-US" smtClean="0"/>
              <a:t>‹#›</a:t>
            </a:fld>
            <a:endParaRPr lang="en-US" dirty="0"/>
          </a:p>
        </p:txBody>
      </p:sp>
    </p:spTree>
    <p:extLst>
      <p:ext uri="{BB962C8B-B14F-4D97-AF65-F5344CB8AC3E}">
        <p14:creationId xmlns:p14="http://schemas.microsoft.com/office/powerpoint/2010/main" val="14542600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8570526-CE1C-403B-A0EC-8C05285F7FF7}" type="datetimeFigureOut">
              <a:rPr lang="en-US" smtClean="0"/>
              <a:t>9/18/2024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00F6610D-6A6A-4480-9C90-4C7C7B10B269}" type="slidenum">
              <a:rPr lang="en-US" smtClean="0"/>
              <a:t>‹#›</a:t>
            </a:fld>
            <a:endParaRPr lang="en-US" dirty="0"/>
          </a:p>
        </p:txBody>
      </p:sp>
    </p:spTree>
    <p:extLst>
      <p:ext uri="{BB962C8B-B14F-4D97-AF65-F5344CB8AC3E}">
        <p14:creationId xmlns:p14="http://schemas.microsoft.com/office/powerpoint/2010/main" val="2127740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8570526-CE1C-403B-A0EC-8C05285F7FF7}" type="datetimeFigureOut">
              <a:rPr lang="en-US" smtClean="0"/>
              <a:t>9/18/2024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00F6610D-6A6A-4480-9C90-4C7C7B10B269}" type="slidenum">
              <a:rPr lang="en-US" smtClean="0"/>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5544334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28570526-CE1C-403B-A0EC-8C05285F7FF7}" type="datetimeFigureOut">
              <a:rPr lang="en-US" smtClean="0"/>
              <a:t>9/18/2024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0F6610D-6A6A-4480-9C90-4C7C7B10B269}" type="slidenum">
              <a:rPr lang="en-US" smtClean="0"/>
              <a:t>‹#›</a:t>
            </a:fld>
            <a:endParaRPr lang="en-US" dirty="0"/>
          </a:p>
        </p:txBody>
      </p:sp>
    </p:spTree>
    <p:extLst>
      <p:ext uri="{BB962C8B-B14F-4D97-AF65-F5344CB8AC3E}">
        <p14:creationId xmlns:p14="http://schemas.microsoft.com/office/powerpoint/2010/main" val="13437783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28570526-CE1C-403B-A0EC-8C05285F7FF7}" type="datetimeFigureOut">
              <a:rPr lang="en-US" smtClean="0"/>
              <a:t>9/18/2024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0F6610D-6A6A-4480-9C90-4C7C7B10B269}" type="slidenum">
              <a:rPr lang="en-US" smtClean="0"/>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7042745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28570526-CE1C-403B-A0EC-8C05285F7FF7}" type="datetimeFigureOut">
              <a:rPr lang="en-US" smtClean="0"/>
              <a:t>9/18/2024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0F6610D-6A6A-4480-9C90-4C7C7B10B269}" type="slidenum">
              <a:rPr lang="en-US" smtClean="0"/>
              <a:t>‹#›</a:t>
            </a:fld>
            <a:endParaRPr lang="en-US" dirty="0"/>
          </a:p>
        </p:txBody>
      </p:sp>
    </p:spTree>
    <p:extLst>
      <p:ext uri="{BB962C8B-B14F-4D97-AF65-F5344CB8AC3E}">
        <p14:creationId xmlns:p14="http://schemas.microsoft.com/office/powerpoint/2010/main" val="6084550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8570526-CE1C-403B-A0EC-8C05285F7FF7}" type="datetimeFigureOut">
              <a:rPr lang="en-US" smtClean="0"/>
              <a:t>9/18/2024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0F6610D-6A6A-4480-9C90-4C7C7B10B269}" type="slidenum">
              <a:rPr lang="en-US" smtClean="0"/>
              <a:t>‹#›</a:t>
            </a:fld>
            <a:endParaRPr lang="en-US" dirty="0"/>
          </a:p>
        </p:txBody>
      </p:sp>
    </p:spTree>
    <p:extLst>
      <p:ext uri="{BB962C8B-B14F-4D97-AF65-F5344CB8AC3E}">
        <p14:creationId xmlns:p14="http://schemas.microsoft.com/office/powerpoint/2010/main" val="6329271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8570526-CE1C-403B-A0EC-8C05285F7FF7}" type="datetimeFigureOut">
              <a:rPr lang="en-US" smtClean="0"/>
              <a:t>9/18/2024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0F6610D-6A6A-4480-9C90-4C7C7B10B269}" type="slidenum">
              <a:rPr lang="en-US" smtClean="0"/>
              <a:t>‹#›</a:t>
            </a:fld>
            <a:endParaRPr lang="en-US" dirty="0"/>
          </a:p>
        </p:txBody>
      </p:sp>
    </p:spTree>
    <p:extLst>
      <p:ext uri="{BB962C8B-B14F-4D97-AF65-F5344CB8AC3E}">
        <p14:creationId xmlns:p14="http://schemas.microsoft.com/office/powerpoint/2010/main" val="14870605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defTabSz="685800"/>
            <a:fld id="{01D5E57F-C7E4-4EBC-B926-97B63F746C0D}" type="datetimeFigureOut">
              <a:rPr lang="en-US" smtClean="0">
                <a:solidFill>
                  <a:prstClr val="black">
                    <a:tint val="75000"/>
                  </a:prstClr>
                </a:solidFill>
              </a:rPr>
              <a:pPr defTabSz="685800"/>
              <a:t>9/18/2024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A454B737-1480-466F-9C53-33B2D33117AD}" type="slidenum">
              <a:rPr lang="en-US" smtClean="0">
                <a:solidFill>
                  <a:prstClr val="black">
                    <a:tint val="75000"/>
                  </a:prstClr>
                </a:solidFill>
              </a:rPr>
              <a:pPr defTabSz="685800"/>
              <a:t>‹#›</a:t>
            </a:fld>
            <a:endParaRPr lang="en-US" dirty="0">
              <a:solidFill>
                <a:prstClr val="black">
                  <a:tint val="75000"/>
                </a:prstClr>
              </a:solidFill>
            </a:endParaRPr>
          </a:p>
        </p:txBody>
      </p:sp>
    </p:spTree>
    <p:extLst>
      <p:ext uri="{BB962C8B-B14F-4D97-AF65-F5344CB8AC3E}">
        <p14:creationId xmlns:p14="http://schemas.microsoft.com/office/powerpoint/2010/main" val="18484758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85800"/>
            <a:fld id="{01D5E57F-C7E4-4EBC-B926-97B63F746C0D}" type="datetimeFigureOut">
              <a:rPr lang="en-US" smtClean="0">
                <a:solidFill>
                  <a:prstClr val="black">
                    <a:tint val="75000"/>
                  </a:prstClr>
                </a:solidFill>
              </a:rPr>
              <a:pPr defTabSz="685800"/>
              <a:t>9/18/2024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A454B737-1480-466F-9C53-33B2D33117AD}" type="slidenum">
              <a:rPr lang="en-US" smtClean="0">
                <a:solidFill>
                  <a:prstClr val="black">
                    <a:tint val="75000"/>
                  </a:prstClr>
                </a:solidFill>
              </a:rPr>
              <a:pPr defTabSz="685800"/>
              <a:t>‹#›</a:t>
            </a:fld>
            <a:endParaRPr lang="en-US" dirty="0">
              <a:solidFill>
                <a:prstClr val="black">
                  <a:tint val="75000"/>
                </a:prstClr>
              </a:solidFill>
            </a:endParaRPr>
          </a:p>
        </p:txBody>
      </p:sp>
    </p:spTree>
    <p:extLst>
      <p:ext uri="{BB962C8B-B14F-4D97-AF65-F5344CB8AC3E}">
        <p14:creationId xmlns:p14="http://schemas.microsoft.com/office/powerpoint/2010/main" val="32156238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685800"/>
            <a:fld id="{01D5E57F-C7E4-4EBC-B926-97B63F746C0D}" type="datetimeFigureOut">
              <a:rPr lang="en-US" smtClean="0">
                <a:solidFill>
                  <a:prstClr val="black">
                    <a:tint val="75000"/>
                  </a:prstClr>
                </a:solidFill>
              </a:rPr>
              <a:pPr defTabSz="685800"/>
              <a:t>9/18/2024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A454B737-1480-466F-9C53-33B2D33117AD}" type="slidenum">
              <a:rPr lang="en-US" smtClean="0">
                <a:solidFill>
                  <a:prstClr val="black">
                    <a:tint val="75000"/>
                  </a:prstClr>
                </a:solidFill>
              </a:rPr>
              <a:pPr defTabSz="685800"/>
              <a:t>‹#›</a:t>
            </a:fld>
            <a:endParaRPr lang="en-US" dirty="0">
              <a:solidFill>
                <a:prstClr val="black">
                  <a:tint val="75000"/>
                </a:prstClr>
              </a:solidFill>
            </a:endParaRPr>
          </a:p>
        </p:txBody>
      </p:sp>
    </p:spTree>
    <p:extLst>
      <p:ext uri="{BB962C8B-B14F-4D97-AF65-F5344CB8AC3E}">
        <p14:creationId xmlns:p14="http://schemas.microsoft.com/office/powerpoint/2010/main" val="3100448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8570526-CE1C-403B-A0EC-8C05285F7FF7}" type="datetimeFigureOut">
              <a:rPr lang="en-US" smtClean="0"/>
              <a:t>9/18/2024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0F6610D-6A6A-4480-9C90-4C7C7B10B269}" type="slidenum">
              <a:rPr lang="en-US" smtClean="0"/>
              <a:t>‹#›</a:t>
            </a:fld>
            <a:endParaRPr lang="en-US" dirty="0"/>
          </a:p>
        </p:txBody>
      </p:sp>
    </p:spTree>
    <p:extLst>
      <p:ext uri="{BB962C8B-B14F-4D97-AF65-F5344CB8AC3E}">
        <p14:creationId xmlns:p14="http://schemas.microsoft.com/office/powerpoint/2010/main" val="40201352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685800"/>
            <a:fld id="{01D5E57F-C7E4-4EBC-B926-97B63F746C0D}" type="datetimeFigureOut">
              <a:rPr lang="en-US" smtClean="0">
                <a:solidFill>
                  <a:prstClr val="black">
                    <a:tint val="75000"/>
                  </a:prstClr>
                </a:solidFill>
              </a:rPr>
              <a:pPr defTabSz="685800"/>
              <a:t>9/18/2024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defTabSz="685800"/>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fld id="{A454B737-1480-466F-9C53-33B2D33117AD}" type="slidenum">
              <a:rPr lang="en-US" smtClean="0">
                <a:solidFill>
                  <a:prstClr val="black">
                    <a:tint val="75000"/>
                  </a:prstClr>
                </a:solidFill>
              </a:rPr>
              <a:pPr defTabSz="685800"/>
              <a:t>‹#›</a:t>
            </a:fld>
            <a:endParaRPr lang="en-US" dirty="0">
              <a:solidFill>
                <a:prstClr val="black">
                  <a:tint val="75000"/>
                </a:prstClr>
              </a:solidFill>
            </a:endParaRPr>
          </a:p>
        </p:txBody>
      </p:sp>
    </p:spTree>
    <p:extLst>
      <p:ext uri="{BB962C8B-B14F-4D97-AF65-F5344CB8AC3E}">
        <p14:creationId xmlns:p14="http://schemas.microsoft.com/office/powerpoint/2010/main" val="8050077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685800"/>
            <a:fld id="{01D5E57F-C7E4-4EBC-B926-97B63F746C0D}" type="datetimeFigureOut">
              <a:rPr lang="en-US" smtClean="0">
                <a:solidFill>
                  <a:prstClr val="black">
                    <a:tint val="75000"/>
                  </a:prstClr>
                </a:solidFill>
              </a:rPr>
              <a:pPr defTabSz="685800"/>
              <a:t>9/18/2024</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defTabSz="685800"/>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defTabSz="685800"/>
            <a:fld id="{A454B737-1480-466F-9C53-33B2D33117AD}" type="slidenum">
              <a:rPr lang="en-US" smtClean="0">
                <a:solidFill>
                  <a:prstClr val="black">
                    <a:tint val="75000"/>
                  </a:prstClr>
                </a:solidFill>
              </a:rPr>
              <a:pPr defTabSz="685800"/>
              <a:t>‹#›</a:t>
            </a:fld>
            <a:endParaRPr lang="en-US" dirty="0">
              <a:solidFill>
                <a:prstClr val="black">
                  <a:tint val="75000"/>
                </a:prstClr>
              </a:solidFill>
            </a:endParaRPr>
          </a:p>
        </p:txBody>
      </p:sp>
    </p:spTree>
    <p:extLst>
      <p:ext uri="{BB962C8B-B14F-4D97-AF65-F5344CB8AC3E}">
        <p14:creationId xmlns:p14="http://schemas.microsoft.com/office/powerpoint/2010/main" val="37196954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685800"/>
            <a:fld id="{01D5E57F-C7E4-4EBC-B926-97B63F746C0D}" type="datetimeFigureOut">
              <a:rPr lang="en-US" smtClean="0">
                <a:solidFill>
                  <a:prstClr val="black">
                    <a:tint val="75000"/>
                  </a:prstClr>
                </a:solidFill>
              </a:rPr>
              <a:pPr defTabSz="685800"/>
              <a:t>9/18/2024</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defTabSz="685800"/>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defTabSz="685800"/>
            <a:fld id="{A454B737-1480-466F-9C53-33B2D33117AD}" type="slidenum">
              <a:rPr lang="en-US" smtClean="0">
                <a:solidFill>
                  <a:prstClr val="black">
                    <a:tint val="75000"/>
                  </a:prstClr>
                </a:solidFill>
              </a:rPr>
              <a:pPr defTabSz="685800"/>
              <a:t>‹#›</a:t>
            </a:fld>
            <a:endParaRPr lang="en-US" dirty="0">
              <a:solidFill>
                <a:prstClr val="black">
                  <a:tint val="75000"/>
                </a:prstClr>
              </a:solidFill>
            </a:endParaRPr>
          </a:p>
        </p:txBody>
      </p:sp>
    </p:spTree>
    <p:extLst>
      <p:ext uri="{BB962C8B-B14F-4D97-AF65-F5344CB8AC3E}">
        <p14:creationId xmlns:p14="http://schemas.microsoft.com/office/powerpoint/2010/main" val="20083331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800"/>
            <a:fld id="{01D5E57F-C7E4-4EBC-B926-97B63F746C0D}" type="datetimeFigureOut">
              <a:rPr lang="en-US" smtClean="0">
                <a:solidFill>
                  <a:prstClr val="black">
                    <a:tint val="75000"/>
                  </a:prstClr>
                </a:solidFill>
              </a:rPr>
              <a:pPr defTabSz="685800"/>
              <a:t>9/18/2024</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pPr defTabSz="685800"/>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pPr defTabSz="685800"/>
            <a:fld id="{A454B737-1480-466F-9C53-33B2D33117AD}" type="slidenum">
              <a:rPr lang="en-US" smtClean="0">
                <a:solidFill>
                  <a:prstClr val="black">
                    <a:tint val="75000"/>
                  </a:prstClr>
                </a:solidFill>
              </a:rPr>
              <a:pPr defTabSz="685800"/>
              <a:t>‹#›</a:t>
            </a:fld>
            <a:endParaRPr lang="en-US" dirty="0">
              <a:solidFill>
                <a:prstClr val="black">
                  <a:tint val="75000"/>
                </a:prstClr>
              </a:solidFill>
            </a:endParaRPr>
          </a:p>
        </p:txBody>
      </p:sp>
    </p:spTree>
    <p:extLst>
      <p:ext uri="{BB962C8B-B14F-4D97-AF65-F5344CB8AC3E}">
        <p14:creationId xmlns:p14="http://schemas.microsoft.com/office/powerpoint/2010/main" val="40481323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defTabSz="685800"/>
            <a:fld id="{01D5E57F-C7E4-4EBC-B926-97B63F746C0D}" type="datetimeFigureOut">
              <a:rPr lang="en-US" smtClean="0">
                <a:solidFill>
                  <a:prstClr val="black">
                    <a:tint val="75000"/>
                  </a:prstClr>
                </a:solidFill>
              </a:rPr>
              <a:pPr defTabSz="685800"/>
              <a:t>9/18/2024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defTabSz="685800"/>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fld id="{A454B737-1480-466F-9C53-33B2D33117AD}" type="slidenum">
              <a:rPr lang="en-US" smtClean="0">
                <a:solidFill>
                  <a:prstClr val="black">
                    <a:tint val="75000"/>
                  </a:prstClr>
                </a:solidFill>
              </a:rPr>
              <a:pPr defTabSz="685800"/>
              <a:t>‹#›</a:t>
            </a:fld>
            <a:endParaRPr lang="en-US" dirty="0">
              <a:solidFill>
                <a:prstClr val="black">
                  <a:tint val="75000"/>
                </a:prstClr>
              </a:solidFill>
            </a:endParaRPr>
          </a:p>
        </p:txBody>
      </p:sp>
    </p:spTree>
    <p:extLst>
      <p:ext uri="{BB962C8B-B14F-4D97-AF65-F5344CB8AC3E}">
        <p14:creationId xmlns:p14="http://schemas.microsoft.com/office/powerpoint/2010/main" val="13917955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defTabSz="685800"/>
            <a:fld id="{01D5E57F-C7E4-4EBC-B926-97B63F746C0D}" type="datetimeFigureOut">
              <a:rPr lang="en-US" smtClean="0">
                <a:solidFill>
                  <a:prstClr val="black">
                    <a:tint val="75000"/>
                  </a:prstClr>
                </a:solidFill>
              </a:rPr>
              <a:pPr defTabSz="685800"/>
              <a:t>9/18/2024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defTabSz="685800"/>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fld id="{A454B737-1480-466F-9C53-33B2D33117AD}" type="slidenum">
              <a:rPr lang="en-US" smtClean="0">
                <a:solidFill>
                  <a:prstClr val="black">
                    <a:tint val="75000"/>
                  </a:prstClr>
                </a:solidFill>
              </a:rPr>
              <a:pPr defTabSz="685800"/>
              <a:t>‹#›</a:t>
            </a:fld>
            <a:endParaRPr lang="en-US" dirty="0">
              <a:solidFill>
                <a:prstClr val="black">
                  <a:tint val="75000"/>
                </a:prstClr>
              </a:solidFill>
            </a:endParaRPr>
          </a:p>
        </p:txBody>
      </p:sp>
    </p:spTree>
    <p:extLst>
      <p:ext uri="{BB962C8B-B14F-4D97-AF65-F5344CB8AC3E}">
        <p14:creationId xmlns:p14="http://schemas.microsoft.com/office/powerpoint/2010/main" val="14972998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85800"/>
            <a:fld id="{01D5E57F-C7E4-4EBC-B926-97B63F746C0D}" type="datetimeFigureOut">
              <a:rPr lang="en-US" smtClean="0">
                <a:solidFill>
                  <a:prstClr val="black">
                    <a:tint val="75000"/>
                  </a:prstClr>
                </a:solidFill>
              </a:rPr>
              <a:pPr defTabSz="685800"/>
              <a:t>9/18/2024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A454B737-1480-466F-9C53-33B2D33117AD}" type="slidenum">
              <a:rPr lang="en-US" smtClean="0">
                <a:solidFill>
                  <a:prstClr val="black">
                    <a:tint val="75000"/>
                  </a:prstClr>
                </a:solidFill>
              </a:rPr>
              <a:pPr defTabSz="685800"/>
              <a:t>‹#›</a:t>
            </a:fld>
            <a:endParaRPr lang="en-US" dirty="0">
              <a:solidFill>
                <a:prstClr val="black">
                  <a:tint val="75000"/>
                </a:prstClr>
              </a:solidFill>
            </a:endParaRPr>
          </a:p>
        </p:txBody>
      </p:sp>
    </p:spTree>
    <p:extLst>
      <p:ext uri="{BB962C8B-B14F-4D97-AF65-F5344CB8AC3E}">
        <p14:creationId xmlns:p14="http://schemas.microsoft.com/office/powerpoint/2010/main" val="21754578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85800"/>
            <a:fld id="{01D5E57F-C7E4-4EBC-B926-97B63F746C0D}" type="datetimeFigureOut">
              <a:rPr lang="en-US" smtClean="0">
                <a:solidFill>
                  <a:prstClr val="black">
                    <a:tint val="75000"/>
                  </a:prstClr>
                </a:solidFill>
              </a:rPr>
              <a:pPr defTabSz="685800"/>
              <a:t>9/18/2024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A454B737-1480-466F-9C53-33B2D33117AD}" type="slidenum">
              <a:rPr lang="en-US" smtClean="0">
                <a:solidFill>
                  <a:prstClr val="black">
                    <a:tint val="75000"/>
                  </a:prstClr>
                </a:solidFill>
              </a:rPr>
              <a:pPr defTabSz="685800"/>
              <a:t>‹#›</a:t>
            </a:fld>
            <a:endParaRPr lang="en-US" dirty="0">
              <a:solidFill>
                <a:prstClr val="black">
                  <a:tint val="75000"/>
                </a:prstClr>
              </a:solidFill>
            </a:endParaRPr>
          </a:p>
        </p:txBody>
      </p:sp>
    </p:spTree>
    <p:extLst>
      <p:ext uri="{BB962C8B-B14F-4D97-AF65-F5344CB8AC3E}">
        <p14:creationId xmlns:p14="http://schemas.microsoft.com/office/powerpoint/2010/main" val="18897803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1296091" y="1721224"/>
            <a:ext cx="5687304" cy="4261104"/>
          </a:xfrm>
        </p:spPr>
        <p:txBody>
          <a:bodyPr anchor="t"/>
          <a:lstStyle>
            <a:lvl1pPr marL="0" indent="0">
              <a:lnSpc>
                <a:spcPts val="4500"/>
              </a:lnSpc>
              <a:buNone/>
              <a:defRPr sz="3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72171" y="2235816"/>
            <a:ext cx="4462631" cy="3924928"/>
          </a:xfrm>
        </p:spPr>
        <p:txBody>
          <a:bodyPr anchor="b" anchorCtr="0">
            <a:noAutofit/>
          </a:bodyPr>
          <a:lstStyle>
            <a:lvl1pPr marL="285750" indent="-285750">
              <a:lnSpc>
                <a:spcPts val="4500"/>
              </a:lnSpc>
              <a:buFont typeface="Arial" panose="020B0604020202020204" pitchFamily="34" charset="0"/>
              <a:buChar char="•"/>
              <a:defRPr sz="3000">
                <a:solidFill>
                  <a:srgbClr val="00529B"/>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612122607"/>
      </p:ext>
    </p:extLst>
  </p:cSld>
  <p:clrMapOvr>
    <a:masterClrMapping/>
  </p:clrMapOvr>
  <p:extLst>
    <p:ext uri="{DCECCB84-F9BA-43D5-87BE-67443E8EF086}">
      <p15:sldGuideLst xmlns:p15="http://schemas.microsoft.com/office/powerpoint/2012/main">
        <p15:guide id="1" orient="horz" pos="3768">
          <p15:clr>
            <a:srgbClr val="FBAE40"/>
          </p15:clr>
        </p15:guide>
        <p15:guide id="2" pos="216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627E517-FB82-4E9B-B7F6-8F622C9DAB17}" type="datetimeFigureOut">
              <a:rPr lang="en-US" smtClean="0"/>
              <a:t>9/18/2024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D28F61-8692-4C70-BB72-17BB12B9E431}" type="slidenum">
              <a:rPr lang="en-US" smtClean="0"/>
              <a:t>‹#›</a:t>
            </a:fld>
            <a:endParaRPr lang="en-US" dirty="0"/>
          </a:p>
        </p:txBody>
      </p:sp>
    </p:spTree>
    <p:extLst>
      <p:ext uri="{BB962C8B-B14F-4D97-AF65-F5344CB8AC3E}">
        <p14:creationId xmlns:p14="http://schemas.microsoft.com/office/powerpoint/2010/main" val="22483296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61603EB-393E-40D6-9236-EC4043B518F9}" type="datetimeFigureOut">
              <a:rPr lang="en-US" smtClean="0"/>
              <a:t>9/18/2024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15AF89CA-F331-4B5F-9BE6-5AF4E21E9DB5}" type="slidenum">
              <a:rPr lang="en-US" smtClean="0"/>
              <a:t>‹#›</a:t>
            </a:fld>
            <a:endParaRPr lang="en-US" dirty="0"/>
          </a:p>
        </p:txBody>
      </p:sp>
    </p:spTree>
    <p:extLst>
      <p:ext uri="{BB962C8B-B14F-4D97-AF65-F5344CB8AC3E}">
        <p14:creationId xmlns:p14="http://schemas.microsoft.com/office/powerpoint/2010/main" val="22494474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27E517-FB82-4E9B-B7F6-8F622C9DAB17}" type="datetimeFigureOut">
              <a:rPr lang="en-US" smtClean="0"/>
              <a:t>9/18/2024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D28F61-8692-4C70-BB72-17BB12B9E431}" type="slidenum">
              <a:rPr lang="en-US" smtClean="0"/>
              <a:t>‹#›</a:t>
            </a:fld>
            <a:endParaRPr lang="en-US" dirty="0"/>
          </a:p>
        </p:txBody>
      </p:sp>
    </p:spTree>
    <p:extLst>
      <p:ext uri="{BB962C8B-B14F-4D97-AF65-F5344CB8AC3E}">
        <p14:creationId xmlns:p14="http://schemas.microsoft.com/office/powerpoint/2010/main" val="29468653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627E517-FB82-4E9B-B7F6-8F622C9DAB17}" type="datetimeFigureOut">
              <a:rPr lang="en-US" smtClean="0"/>
              <a:t>9/18/2024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D28F61-8692-4C70-BB72-17BB12B9E431}" type="slidenum">
              <a:rPr lang="en-US" smtClean="0"/>
              <a:t>‹#›</a:t>
            </a:fld>
            <a:endParaRPr lang="en-US" dirty="0"/>
          </a:p>
        </p:txBody>
      </p:sp>
    </p:spTree>
    <p:extLst>
      <p:ext uri="{BB962C8B-B14F-4D97-AF65-F5344CB8AC3E}">
        <p14:creationId xmlns:p14="http://schemas.microsoft.com/office/powerpoint/2010/main" val="7105971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627E517-FB82-4E9B-B7F6-8F622C9DAB17}" type="datetimeFigureOut">
              <a:rPr lang="en-US" smtClean="0"/>
              <a:t>9/18/2024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D28F61-8692-4C70-BB72-17BB12B9E431}" type="slidenum">
              <a:rPr lang="en-US" smtClean="0"/>
              <a:t>‹#›</a:t>
            </a:fld>
            <a:endParaRPr lang="en-US" dirty="0"/>
          </a:p>
        </p:txBody>
      </p:sp>
    </p:spTree>
    <p:extLst>
      <p:ext uri="{BB962C8B-B14F-4D97-AF65-F5344CB8AC3E}">
        <p14:creationId xmlns:p14="http://schemas.microsoft.com/office/powerpoint/2010/main" val="394061294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627E517-FB82-4E9B-B7F6-8F622C9DAB17}" type="datetimeFigureOut">
              <a:rPr lang="en-US" smtClean="0"/>
              <a:t>9/18/2024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DD28F61-8692-4C70-BB72-17BB12B9E431}" type="slidenum">
              <a:rPr lang="en-US" smtClean="0"/>
              <a:t>‹#›</a:t>
            </a:fld>
            <a:endParaRPr lang="en-US" dirty="0"/>
          </a:p>
        </p:txBody>
      </p:sp>
    </p:spTree>
    <p:extLst>
      <p:ext uri="{BB962C8B-B14F-4D97-AF65-F5344CB8AC3E}">
        <p14:creationId xmlns:p14="http://schemas.microsoft.com/office/powerpoint/2010/main" val="82999056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627E517-FB82-4E9B-B7F6-8F622C9DAB17}" type="datetimeFigureOut">
              <a:rPr lang="en-US" smtClean="0"/>
              <a:t>9/18/2024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DD28F61-8692-4C70-BB72-17BB12B9E431}" type="slidenum">
              <a:rPr lang="en-US" smtClean="0"/>
              <a:t>‹#›</a:t>
            </a:fld>
            <a:endParaRPr lang="en-US" dirty="0"/>
          </a:p>
        </p:txBody>
      </p:sp>
    </p:spTree>
    <p:extLst>
      <p:ext uri="{BB962C8B-B14F-4D97-AF65-F5344CB8AC3E}">
        <p14:creationId xmlns:p14="http://schemas.microsoft.com/office/powerpoint/2010/main" val="420426623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27E517-FB82-4E9B-B7F6-8F622C9DAB17}" type="datetimeFigureOut">
              <a:rPr lang="en-US" smtClean="0"/>
              <a:t>9/18/2024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DD28F61-8692-4C70-BB72-17BB12B9E431}" type="slidenum">
              <a:rPr lang="en-US" smtClean="0"/>
              <a:t>‹#›</a:t>
            </a:fld>
            <a:endParaRPr lang="en-US" dirty="0"/>
          </a:p>
        </p:txBody>
      </p:sp>
    </p:spTree>
    <p:extLst>
      <p:ext uri="{BB962C8B-B14F-4D97-AF65-F5344CB8AC3E}">
        <p14:creationId xmlns:p14="http://schemas.microsoft.com/office/powerpoint/2010/main" val="151555002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627E517-FB82-4E9B-B7F6-8F622C9DAB17}" type="datetimeFigureOut">
              <a:rPr lang="en-US" smtClean="0"/>
              <a:t>9/18/2024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D28F61-8692-4C70-BB72-17BB12B9E431}" type="slidenum">
              <a:rPr lang="en-US" smtClean="0"/>
              <a:t>‹#›</a:t>
            </a:fld>
            <a:endParaRPr lang="en-US" dirty="0"/>
          </a:p>
        </p:txBody>
      </p:sp>
    </p:spTree>
    <p:extLst>
      <p:ext uri="{BB962C8B-B14F-4D97-AF65-F5344CB8AC3E}">
        <p14:creationId xmlns:p14="http://schemas.microsoft.com/office/powerpoint/2010/main" val="324017651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627E517-FB82-4E9B-B7F6-8F622C9DAB17}" type="datetimeFigureOut">
              <a:rPr lang="en-US" smtClean="0"/>
              <a:t>9/18/2024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D28F61-8692-4C70-BB72-17BB12B9E431}" type="slidenum">
              <a:rPr lang="en-US" smtClean="0"/>
              <a:t>‹#›</a:t>
            </a:fld>
            <a:endParaRPr lang="en-US" dirty="0"/>
          </a:p>
        </p:txBody>
      </p:sp>
    </p:spTree>
    <p:extLst>
      <p:ext uri="{BB962C8B-B14F-4D97-AF65-F5344CB8AC3E}">
        <p14:creationId xmlns:p14="http://schemas.microsoft.com/office/powerpoint/2010/main" val="397644742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27E517-FB82-4E9B-B7F6-8F622C9DAB17}" type="datetimeFigureOut">
              <a:rPr lang="en-US" smtClean="0"/>
              <a:t>9/18/2024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D28F61-8692-4C70-BB72-17BB12B9E431}" type="slidenum">
              <a:rPr lang="en-US" smtClean="0"/>
              <a:t>‹#›</a:t>
            </a:fld>
            <a:endParaRPr lang="en-US" dirty="0"/>
          </a:p>
        </p:txBody>
      </p:sp>
    </p:spTree>
    <p:extLst>
      <p:ext uri="{BB962C8B-B14F-4D97-AF65-F5344CB8AC3E}">
        <p14:creationId xmlns:p14="http://schemas.microsoft.com/office/powerpoint/2010/main" val="345428136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27E517-FB82-4E9B-B7F6-8F622C9DAB17}" type="datetimeFigureOut">
              <a:rPr lang="en-US" smtClean="0"/>
              <a:t>9/18/2024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D28F61-8692-4C70-BB72-17BB12B9E431}" type="slidenum">
              <a:rPr lang="en-US" smtClean="0"/>
              <a:t>‹#›</a:t>
            </a:fld>
            <a:endParaRPr lang="en-US" dirty="0"/>
          </a:p>
        </p:txBody>
      </p:sp>
    </p:spTree>
    <p:extLst>
      <p:ext uri="{BB962C8B-B14F-4D97-AF65-F5344CB8AC3E}">
        <p14:creationId xmlns:p14="http://schemas.microsoft.com/office/powerpoint/2010/main" val="34320461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8570526-CE1C-403B-A0EC-8C05285F7FF7}" type="datetimeFigureOut">
              <a:rPr lang="en-US" smtClean="0"/>
              <a:t>9/18/2024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00F6610D-6A6A-4480-9C90-4C7C7B10B269}" type="slidenum">
              <a:rPr lang="en-US" smtClean="0"/>
              <a:t>‹#›</a:t>
            </a:fld>
            <a:endParaRPr lang="en-US" dirty="0"/>
          </a:p>
        </p:txBody>
      </p:sp>
    </p:spTree>
    <p:extLst>
      <p:ext uri="{BB962C8B-B14F-4D97-AF65-F5344CB8AC3E}">
        <p14:creationId xmlns:p14="http://schemas.microsoft.com/office/powerpoint/2010/main" val="39295770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8570526-CE1C-403B-A0EC-8C05285F7FF7}" type="datetimeFigureOut">
              <a:rPr lang="en-US" smtClean="0"/>
              <a:t>9/18/2024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00F6610D-6A6A-4480-9C90-4C7C7B10B269}" type="slidenum">
              <a:rPr lang="en-US" smtClean="0"/>
              <a:t>‹#›</a:t>
            </a:fld>
            <a:endParaRPr lang="en-US" dirty="0"/>
          </a:p>
        </p:txBody>
      </p:sp>
    </p:spTree>
    <p:extLst>
      <p:ext uri="{BB962C8B-B14F-4D97-AF65-F5344CB8AC3E}">
        <p14:creationId xmlns:p14="http://schemas.microsoft.com/office/powerpoint/2010/main" val="32393427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61603EB-393E-40D6-9236-EC4043B518F9}" type="datetimeFigureOut">
              <a:rPr lang="en-US" smtClean="0"/>
              <a:t>9/18/2024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15AF89CA-F331-4B5F-9BE6-5AF4E21E9DB5}" type="slidenum">
              <a:rPr lang="en-US" smtClean="0"/>
              <a:t>‹#›</a:t>
            </a:fld>
            <a:endParaRPr lang="en-US" dirty="0"/>
          </a:p>
        </p:txBody>
      </p:sp>
    </p:spTree>
    <p:extLst>
      <p:ext uri="{BB962C8B-B14F-4D97-AF65-F5344CB8AC3E}">
        <p14:creationId xmlns:p14="http://schemas.microsoft.com/office/powerpoint/2010/main" val="565905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1603EB-393E-40D6-9236-EC4043B518F9}" type="datetimeFigureOut">
              <a:rPr lang="en-US" smtClean="0"/>
              <a:t>9/18/2024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15AF89CA-F331-4B5F-9BE6-5AF4E21E9DB5}" type="slidenum">
              <a:rPr lang="en-US" smtClean="0"/>
              <a:t>‹#›</a:t>
            </a:fld>
            <a:endParaRPr lang="en-US" dirty="0"/>
          </a:p>
        </p:txBody>
      </p:sp>
    </p:spTree>
    <p:extLst>
      <p:ext uri="{BB962C8B-B14F-4D97-AF65-F5344CB8AC3E}">
        <p14:creationId xmlns:p14="http://schemas.microsoft.com/office/powerpoint/2010/main" val="15516250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8570526-CE1C-403B-A0EC-8C05285F7FF7}" type="datetimeFigureOut">
              <a:rPr lang="en-US" smtClean="0"/>
              <a:t>9/18/2024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00F6610D-6A6A-4480-9C90-4C7C7B10B269}" type="slidenum">
              <a:rPr lang="en-US" smtClean="0"/>
              <a:t>‹#›</a:t>
            </a:fld>
            <a:endParaRPr lang="en-US" dirty="0"/>
          </a:p>
        </p:txBody>
      </p:sp>
    </p:spTree>
    <p:extLst>
      <p:ext uri="{BB962C8B-B14F-4D97-AF65-F5344CB8AC3E}">
        <p14:creationId xmlns:p14="http://schemas.microsoft.com/office/powerpoint/2010/main" val="10745540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61603EB-393E-40D6-9236-EC4043B518F9}" type="datetimeFigureOut">
              <a:rPr lang="en-US" smtClean="0"/>
              <a:t>9/18/2024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5AF89CA-F331-4B5F-9BE6-5AF4E21E9DB5}" type="slidenum">
              <a:rPr lang="en-US" smtClean="0"/>
              <a:t>‹#›</a:t>
            </a:fld>
            <a:endParaRPr lang="en-US" dirty="0"/>
          </a:p>
        </p:txBody>
      </p:sp>
    </p:spTree>
    <p:extLst>
      <p:ext uri="{BB962C8B-B14F-4D97-AF65-F5344CB8AC3E}">
        <p14:creationId xmlns:p14="http://schemas.microsoft.com/office/powerpoint/2010/main" val="22704038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28570526-CE1C-403B-A0EC-8C05285F7FF7}" type="datetimeFigureOut">
              <a:rPr lang="en-US" smtClean="0"/>
              <a:t>9/18/2024</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00F6610D-6A6A-4480-9C90-4C7C7B10B269}" type="slidenum">
              <a:rPr lang="en-US" smtClean="0"/>
              <a:t>‹#›</a:t>
            </a:fld>
            <a:endParaRPr lang="en-US" dirty="0"/>
          </a:p>
        </p:txBody>
      </p:sp>
    </p:spTree>
    <p:extLst>
      <p:ext uri="{BB962C8B-B14F-4D97-AF65-F5344CB8AC3E}">
        <p14:creationId xmlns:p14="http://schemas.microsoft.com/office/powerpoint/2010/main" val="928999701"/>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 id="2147483760" r:id="rId13"/>
    <p:sldLayoutId id="2147483761" r:id="rId14"/>
    <p:sldLayoutId id="2147483762" r:id="rId15"/>
    <p:sldLayoutId id="2147483763"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570526-CE1C-403B-A0EC-8C05285F7FF7}" type="datetimeFigureOut">
              <a:rPr lang="en-US" smtClean="0"/>
              <a:t>9/18/2024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F6610D-6A6A-4480-9C90-4C7C7B10B269}" type="slidenum">
              <a:rPr lang="en-US" smtClean="0"/>
              <a:t>‹#›</a:t>
            </a:fld>
            <a:endParaRPr lang="en-US" dirty="0"/>
          </a:p>
        </p:txBody>
      </p:sp>
    </p:spTree>
    <p:extLst>
      <p:ext uri="{BB962C8B-B14F-4D97-AF65-F5344CB8AC3E}">
        <p14:creationId xmlns:p14="http://schemas.microsoft.com/office/powerpoint/2010/main" val="2054519843"/>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8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27E517-FB82-4E9B-B7F6-8F622C9DAB17}" type="datetimeFigureOut">
              <a:rPr lang="en-US" smtClean="0"/>
              <a:t>9/18/2024</a:t>
            </a:fld>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D28F61-8692-4C70-BB72-17BB12B9E431}" type="slidenum">
              <a:rPr lang="en-US" smtClean="0"/>
              <a:t>‹#›</a:t>
            </a:fld>
            <a:endParaRPr lang="en-US" dirty="0"/>
          </a:p>
        </p:txBody>
      </p:sp>
    </p:spTree>
    <p:extLst>
      <p:ext uri="{BB962C8B-B14F-4D97-AF65-F5344CB8AC3E}">
        <p14:creationId xmlns:p14="http://schemas.microsoft.com/office/powerpoint/2010/main" val="762355448"/>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3" Type="http://schemas.openxmlformats.org/officeDocument/2006/relationships/hyperlink" Target="https://www.uscis.gov/i-765" TargetMode="External"/><Relationship Id="rId2" Type="http://schemas.openxmlformats.org/officeDocument/2006/relationships/image" Target="../media/image11.png"/><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3" Type="http://schemas.openxmlformats.org/officeDocument/2006/relationships/hyperlink" Target="https://i94.cbp.dhs.gov/I94/" TargetMode="External"/><Relationship Id="rId2" Type="http://schemas.openxmlformats.org/officeDocument/2006/relationships/hyperlink" Target="https://travel.state.gov/content/travel/en/us-visas/visa-information-resources/photos.html" TargetMode="External"/><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3.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8.png"/><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8.png"/><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s://forms.office.com/Pages/ResponsePage.aspx?id=wXL6IAYRXUmqH5LLq5iWBngbkzXS9V1Dh4IuoqSnedNUMzZWWU01Nkc3UUpKR0lTU1FXUjZXMFhIQiQlQCN0PWcu" TargetMode="External"/><Relationship Id="rId1" Type="http://schemas.openxmlformats.org/officeDocument/2006/relationships/slideLayout" Target="../slideLayouts/slideLayout28.xml"/><Relationship Id="rId4" Type="http://schemas.openxmlformats.org/officeDocument/2006/relationships/image" Target="../media/image37.sv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uscis.gov/i-765" TargetMode="External"/><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my.uscis.gov/" TargetMode="External"/><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3" Type="http://schemas.openxmlformats.org/officeDocument/2006/relationships/hyperlink" Target="https://my.uscis.gov/" TargetMode="External"/><Relationship Id="rId2" Type="http://schemas.openxmlformats.org/officeDocument/2006/relationships/image" Target="../media/image7.png"/><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1CCD29E-C9C7-466B-A15A-5EE328584467}"/>
              </a:ext>
            </a:extLst>
          </p:cNvPr>
          <p:cNvSpPr txBox="1">
            <a:spLocks/>
          </p:cNvSpPr>
          <p:nvPr/>
        </p:nvSpPr>
        <p:spPr>
          <a:xfrm>
            <a:off x="2333367" y="4166041"/>
            <a:ext cx="7311081" cy="1443116"/>
          </a:xfrm>
          <a:prstGeom prst="rect">
            <a:avLst/>
          </a:prstGeom>
        </p:spPr>
        <p:txBody>
          <a:bodyPr vert="horz" lIns="91440" tIns="45720" rIns="91440" bIns="45720" rtlCol="0" anchor="b">
            <a:noAutofit/>
          </a:bodyPr>
          <a:lstStyle>
            <a:lvl1pPr algn="l" defTabSz="914400" rtl="0" eaLnBrk="1" latinLnBrk="0" hangingPunct="1">
              <a:lnSpc>
                <a:spcPts val="4800"/>
              </a:lnSpc>
              <a:spcBef>
                <a:spcPct val="0"/>
              </a:spcBef>
              <a:buNone/>
              <a:defRPr sz="6800" kern="1200">
                <a:solidFill>
                  <a:srgbClr val="00529B"/>
                </a:solidFill>
                <a:latin typeface="+mj-lt"/>
                <a:ea typeface="+mj-ea"/>
                <a:cs typeface="+mj-cs"/>
              </a:defRPr>
            </a:lvl1pPr>
          </a:lstStyle>
          <a:p>
            <a:pPr algn="ctr">
              <a:lnSpc>
                <a:spcPct val="100000"/>
              </a:lnSpc>
            </a:pPr>
            <a:r>
              <a:rPr lang="en-US" sz="4400" b="1" dirty="0">
                <a:solidFill>
                  <a:srgbClr val="ED7D31">
                    <a:lumMod val="75000"/>
                  </a:srgbClr>
                </a:solidFill>
                <a:latin typeface="Browallia New" panose="020B0604020202020204" pitchFamily="34" charset="-34"/>
                <a:cs typeface="Browallia New" panose="020B0604020202020204" pitchFamily="34" charset="-34"/>
              </a:rPr>
              <a:t>OPT – Optional Practical Training</a:t>
            </a:r>
          </a:p>
        </p:txBody>
      </p:sp>
      <p:pic>
        <p:nvPicPr>
          <p:cNvPr id="1038" name="Picture 14" descr="Pacific Oaks College in San Jose">
            <a:extLst>
              <a:ext uri="{FF2B5EF4-FFF2-40B4-BE49-F238E27FC236}">
                <a16:creationId xmlns:a16="http://schemas.microsoft.com/office/drawing/2014/main" id="{D5A8018E-DAD6-0377-0807-987C975B64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44057"/>
            <a:ext cx="12257902" cy="2900363"/>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Home | Best Arts Conference - BEST Arts Conference">
            <a:extLst>
              <a:ext uri="{FF2B5EF4-FFF2-40B4-BE49-F238E27FC236}">
                <a16:creationId xmlns:a16="http://schemas.microsoft.com/office/drawing/2014/main" id="{E75A621B-5762-9599-F0C1-0D308F0B47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0588" y="2854879"/>
            <a:ext cx="5913039" cy="17538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3284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166BF9EE-F7AC-4FA5-AC7E-001B3A642F7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1" name="Freeform 11">
              <a:extLst>
                <a:ext uri="{FF2B5EF4-FFF2-40B4-BE49-F238E27FC236}">
                  <a16:creationId xmlns:a16="http://schemas.microsoft.com/office/drawing/2014/main" id="{3B48D182-44E3-4D8B-ACEF-F1A900BE44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en-US"/>
            </a:p>
          </p:txBody>
        </p:sp>
        <p:sp>
          <p:nvSpPr>
            <p:cNvPr id="12" name="Freeform 12">
              <a:extLst>
                <a:ext uri="{FF2B5EF4-FFF2-40B4-BE49-F238E27FC236}">
                  <a16:creationId xmlns:a16="http://schemas.microsoft.com/office/drawing/2014/main" id="{355A535A-A489-477F-A314-593AA8CAFB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en-US"/>
            </a:p>
          </p:txBody>
        </p:sp>
        <p:sp>
          <p:nvSpPr>
            <p:cNvPr id="13" name="Freeform 13">
              <a:extLst>
                <a:ext uri="{FF2B5EF4-FFF2-40B4-BE49-F238E27FC236}">
                  <a16:creationId xmlns:a16="http://schemas.microsoft.com/office/drawing/2014/main" id="{954C2D4C-FD83-4EF4-9312-04442ABD66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en-US"/>
            </a:p>
          </p:txBody>
        </p:sp>
        <p:sp>
          <p:nvSpPr>
            <p:cNvPr id="14" name="Freeform 14">
              <a:extLst>
                <a:ext uri="{FF2B5EF4-FFF2-40B4-BE49-F238E27FC236}">
                  <a16:creationId xmlns:a16="http://schemas.microsoft.com/office/drawing/2014/main" id="{C20701C2-CD9A-4698-BC97-E1085820C2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en-US"/>
            </a:p>
          </p:txBody>
        </p:sp>
        <p:sp>
          <p:nvSpPr>
            <p:cNvPr id="15" name="Freeform 15">
              <a:extLst>
                <a:ext uri="{FF2B5EF4-FFF2-40B4-BE49-F238E27FC236}">
                  <a16:creationId xmlns:a16="http://schemas.microsoft.com/office/drawing/2014/main" id="{62575C35-466F-42AE-87A1-D691849AB8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en-US"/>
            </a:p>
          </p:txBody>
        </p:sp>
        <p:sp>
          <p:nvSpPr>
            <p:cNvPr id="16" name="Freeform 16">
              <a:extLst>
                <a:ext uri="{FF2B5EF4-FFF2-40B4-BE49-F238E27FC236}">
                  <a16:creationId xmlns:a16="http://schemas.microsoft.com/office/drawing/2014/main" id="{58236F37-6119-45AC-80A0-CD2C311B50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en-US"/>
            </a:p>
          </p:txBody>
        </p:sp>
        <p:sp>
          <p:nvSpPr>
            <p:cNvPr id="17" name="Freeform 17">
              <a:extLst>
                <a:ext uri="{FF2B5EF4-FFF2-40B4-BE49-F238E27FC236}">
                  <a16:creationId xmlns:a16="http://schemas.microsoft.com/office/drawing/2014/main" id="{F3FDD799-39FE-4D6F-9A64-2F472B215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en-US"/>
            </a:p>
          </p:txBody>
        </p:sp>
        <p:sp>
          <p:nvSpPr>
            <p:cNvPr id="18" name="Freeform 18">
              <a:extLst>
                <a:ext uri="{FF2B5EF4-FFF2-40B4-BE49-F238E27FC236}">
                  <a16:creationId xmlns:a16="http://schemas.microsoft.com/office/drawing/2014/main" id="{9820D241-1D49-442C-A95A-00BC1BF9E2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en-US"/>
            </a:p>
          </p:txBody>
        </p:sp>
        <p:sp>
          <p:nvSpPr>
            <p:cNvPr id="19" name="Freeform 19">
              <a:extLst>
                <a:ext uri="{FF2B5EF4-FFF2-40B4-BE49-F238E27FC236}">
                  <a16:creationId xmlns:a16="http://schemas.microsoft.com/office/drawing/2014/main" id="{EBC2197C-B383-4866-8ABD-74222400BE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en-US"/>
            </a:p>
          </p:txBody>
        </p:sp>
        <p:sp>
          <p:nvSpPr>
            <p:cNvPr id="20" name="Freeform 20">
              <a:extLst>
                <a:ext uri="{FF2B5EF4-FFF2-40B4-BE49-F238E27FC236}">
                  <a16:creationId xmlns:a16="http://schemas.microsoft.com/office/drawing/2014/main" id="{404B06AA-FC93-4471-9DE4-56A401E70A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en-US"/>
            </a:p>
          </p:txBody>
        </p:sp>
        <p:sp>
          <p:nvSpPr>
            <p:cNvPr id="21" name="Freeform 21">
              <a:extLst>
                <a:ext uri="{FF2B5EF4-FFF2-40B4-BE49-F238E27FC236}">
                  <a16:creationId xmlns:a16="http://schemas.microsoft.com/office/drawing/2014/main" id="{E580600C-013F-4FAF-8FB7-4CC0FA80A9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en-US"/>
            </a:p>
          </p:txBody>
        </p:sp>
        <p:sp>
          <p:nvSpPr>
            <p:cNvPr id="22" name="Freeform 22">
              <a:extLst>
                <a:ext uri="{FF2B5EF4-FFF2-40B4-BE49-F238E27FC236}">
                  <a16:creationId xmlns:a16="http://schemas.microsoft.com/office/drawing/2014/main" id="{9BFCF199-64B2-4AEE-88C4-E954ABF362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en-US"/>
            </a:p>
          </p:txBody>
        </p:sp>
      </p:grpSp>
      <p:grpSp>
        <p:nvGrpSpPr>
          <p:cNvPr id="24" name="Group 23">
            <a:extLst>
              <a:ext uri="{FF2B5EF4-FFF2-40B4-BE49-F238E27FC236}">
                <a16:creationId xmlns:a16="http://schemas.microsoft.com/office/drawing/2014/main" id="{E312DBA5-56D8-42B2-BA94-28168C2A670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5" name="Freeform 27">
              <a:extLst>
                <a:ext uri="{FF2B5EF4-FFF2-40B4-BE49-F238E27FC236}">
                  <a16:creationId xmlns:a16="http://schemas.microsoft.com/office/drawing/2014/main" id="{7AD46C74-3117-46B0-B267-0F61B57CA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en-US"/>
            </a:p>
          </p:txBody>
        </p:sp>
        <p:sp>
          <p:nvSpPr>
            <p:cNvPr id="26" name="Freeform 28">
              <a:extLst>
                <a:ext uri="{FF2B5EF4-FFF2-40B4-BE49-F238E27FC236}">
                  <a16:creationId xmlns:a16="http://schemas.microsoft.com/office/drawing/2014/main" id="{8C13B810-9664-45D8-8510-D6ED0ADD72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en-US"/>
            </a:p>
          </p:txBody>
        </p:sp>
        <p:sp>
          <p:nvSpPr>
            <p:cNvPr id="27" name="Freeform 29">
              <a:extLst>
                <a:ext uri="{FF2B5EF4-FFF2-40B4-BE49-F238E27FC236}">
                  <a16:creationId xmlns:a16="http://schemas.microsoft.com/office/drawing/2014/main" id="{10306E52-A922-4458-BCCE-C3C840CC75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en-US"/>
            </a:p>
          </p:txBody>
        </p:sp>
        <p:sp>
          <p:nvSpPr>
            <p:cNvPr id="28" name="Freeform 30">
              <a:extLst>
                <a:ext uri="{FF2B5EF4-FFF2-40B4-BE49-F238E27FC236}">
                  <a16:creationId xmlns:a16="http://schemas.microsoft.com/office/drawing/2014/main" id="{CB578819-B7E7-4250-932F-52AE2A2A9A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en-US"/>
            </a:p>
          </p:txBody>
        </p:sp>
        <p:sp>
          <p:nvSpPr>
            <p:cNvPr id="29" name="Freeform 31">
              <a:extLst>
                <a:ext uri="{FF2B5EF4-FFF2-40B4-BE49-F238E27FC236}">
                  <a16:creationId xmlns:a16="http://schemas.microsoft.com/office/drawing/2014/main" id="{454B9C91-B623-424A-B16E-F764F189D3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en-US"/>
            </a:p>
          </p:txBody>
        </p:sp>
        <p:sp>
          <p:nvSpPr>
            <p:cNvPr id="30" name="Freeform 32">
              <a:extLst>
                <a:ext uri="{FF2B5EF4-FFF2-40B4-BE49-F238E27FC236}">
                  <a16:creationId xmlns:a16="http://schemas.microsoft.com/office/drawing/2014/main" id="{EFD03C4A-8484-41E6-B458-032F1DCA70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en-US"/>
            </a:p>
          </p:txBody>
        </p:sp>
        <p:sp>
          <p:nvSpPr>
            <p:cNvPr id="31" name="Freeform 33">
              <a:extLst>
                <a:ext uri="{FF2B5EF4-FFF2-40B4-BE49-F238E27FC236}">
                  <a16:creationId xmlns:a16="http://schemas.microsoft.com/office/drawing/2014/main" id="{DDC2F3C3-1D4E-4913-9C5C-F9A65B47E5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en-US"/>
            </a:p>
          </p:txBody>
        </p:sp>
        <p:sp>
          <p:nvSpPr>
            <p:cNvPr id="32" name="Freeform 34">
              <a:extLst>
                <a:ext uri="{FF2B5EF4-FFF2-40B4-BE49-F238E27FC236}">
                  <a16:creationId xmlns:a16="http://schemas.microsoft.com/office/drawing/2014/main" id="{1E15BCA2-2420-4C53-ADE9-40FBAC2384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en-US"/>
            </a:p>
          </p:txBody>
        </p:sp>
        <p:sp>
          <p:nvSpPr>
            <p:cNvPr id="33" name="Freeform 35">
              <a:extLst>
                <a:ext uri="{FF2B5EF4-FFF2-40B4-BE49-F238E27FC236}">
                  <a16:creationId xmlns:a16="http://schemas.microsoft.com/office/drawing/2014/main" id="{73D5FBF4-7129-4C51-B603-E3BC334195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en-US"/>
            </a:p>
          </p:txBody>
        </p:sp>
        <p:sp>
          <p:nvSpPr>
            <p:cNvPr id="34" name="Freeform 36">
              <a:extLst>
                <a:ext uri="{FF2B5EF4-FFF2-40B4-BE49-F238E27FC236}">
                  <a16:creationId xmlns:a16="http://schemas.microsoft.com/office/drawing/2014/main" id="{0165B164-CE2A-494C-88FC-507232B37C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en-US"/>
            </a:p>
          </p:txBody>
        </p:sp>
        <p:sp>
          <p:nvSpPr>
            <p:cNvPr id="35" name="Freeform 37">
              <a:extLst>
                <a:ext uri="{FF2B5EF4-FFF2-40B4-BE49-F238E27FC236}">
                  <a16:creationId xmlns:a16="http://schemas.microsoft.com/office/drawing/2014/main" id="{87F127E5-B10B-4D18-BCF0-E7C3C7F40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en-US"/>
            </a:p>
          </p:txBody>
        </p:sp>
        <p:sp>
          <p:nvSpPr>
            <p:cNvPr id="36" name="Freeform 38">
              <a:extLst>
                <a:ext uri="{FF2B5EF4-FFF2-40B4-BE49-F238E27FC236}">
                  <a16:creationId xmlns:a16="http://schemas.microsoft.com/office/drawing/2014/main" id="{FC692D59-F28D-4E42-B435-225F2C6CFA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en-US"/>
            </a:p>
          </p:txBody>
        </p:sp>
      </p:grpSp>
      <p:sp>
        <p:nvSpPr>
          <p:cNvPr id="38" name="Rectangle 37">
            <a:extLst>
              <a:ext uri="{FF2B5EF4-FFF2-40B4-BE49-F238E27FC236}">
                <a16:creationId xmlns:a16="http://schemas.microsoft.com/office/drawing/2014/main" id="{1996130F-9AB5-4DE9-8574-3AF891C5C1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0" name="Freeform 11">
            <a:extLst>
              <a:ext uri="{FF2B5EF4-FFF2-40B4-BE49-F238E27FC236}">
                <a16:creationId xmlns:a16="http://schemas.microsoft.com/office/drawing/2014/main" id="{7326F4E6-9131-42DA-97B2-0BA8D1E258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US"/>
          </a:p>
        </p:txBody>
      </p:sp>
      <p:sp>
        <p:nvSpPr>
          <p:cNvPr id="42" name="Rectangle 41">
            <a:extLst>
              <a:ext uri="{FF2B5EF4-FFF2-40B4-BE49-F238E27FC236}">
                <a16:creationId xmlns:a16="http://schemas.microsoft.com/office/drawing/2014/main" id="{37B5A23F-7276-435D-91DA-09104D7777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35481" cy="6858000"/>
          </a:xfrm>
          <a:prstGeom prst="rect">
            <a:avLst/>
          </a:prstGeom>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2F3ECD7F-BF61-4CB1-AA15-464BB771E7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966F1B29-3A08-4DB7-9F92-4C09B3BCFF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8229600" cy="6858000"/>
          </a:xfrm>
          <a:prstGeom prst="rect">
            <a:avLst/>
          </a:prstGeom>
          <a:solidFill>
            <a:schemeClr val="bg2">
              <a:lumMod val="10000"/>
              <a:alpha val="9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8" name="Freeform 5">
            <a:extLst>
              <a:ext uri="{FF2B5EF4-FFF2-40B4-BE49-F238E27FC236}">
                <a16:creationId xmlns:a16="http://schemas.microsoft.com/office/drawing/2014/main" id="{44A5AAD1-9616-4E1C-B3AC-E5497A6A3C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59027"/>
            <a:ext cx="9042690" cy="1035152"/>
          </a:xfrm>
          <a:custGeom>
            <a:avLst/>
            <a:gdLst>
              <a:gd name="T0" fmla="*/ 1900 w 1902"/>
              <a:gd name="T1" fmla="*/ 77 h 163"/>
              <a:gd name="T2" fmla="*/ 1826 w 1902"/>
              <a:gd name="T3" fmla="*/ 3 h 163"/>
              <a:gd name="T4" fmla="*/ 1825 w 1902"/>
              <a:gd name="T5" fmla="*/ 2 h 163"/>
              <a:gd name="T6" fmla="*/ 1819 w 1902"/>
              <a:gd name="T7" fmla="*/ 0 h 163"/>
              <a:gd name="T8" fmla="*/ 1363 w 1902"/>
              <a:gd name="T9" fmla="*/ 0 h 163"/>
              <a:gd name="T10" fmla="*/ 1348 w 1902"/>
              <a:gd name="T11" fmla="*/ 0 h 163"/>
              <a:gd name="T12" fmla="*/ 1225 w 1902"/>
              <a:gd name="T13" fmla="*/ 0 h 163"/>
              <a:gd name="T14" fmla="*/ 1033 w 1902"/>
              <a:gd name="T15" fmla="*/ 0 h 163"/>
              <a:gd name="T16" fmla="*/ 892 w 1902"/>
              <a:gd name="T17" fmla="*/ 0 h 163"/>
              <a:gd name="T18" fmla="*/ 786 w 1902"/>
              <a:gd name="T19" fmla="*/ 0 h 163"/>
              <a:gd name="T20" fmla="*/ 577 w 1902"/>
              <a:gd name="T21" fmla="*/ 0 h 163"/>
              <a:gd name="T22" fmla="*/ 562 w 1902"/>
              <a:gd name="T23" fmla="*/ 0 h 163"/>
              <a:gd name="T24" fmla="*/ 439 w 1902"/>
              <a:gd name="T25" fmla="*/ 0 h 163"/>
              <a:gd name="T26" fmla="*/ 106 w 1902"/>
              <a:gd name="T27" fmla="*/ 0 h 163"/>
              <a:gd name="T28" fmla="*/ 0 w 1902"/>
              <a:gd name="T29" fmla="*/ 0 h 163"/>
              <a:gd name="T30" fmla="*/ 0 w 1902"/>
              <a:gd name="T31" fmla="*/ 163 h 163"/>
              <a:gd name="T32" fmla="*/ 106 w 1902"/>
              <a:gd name="T33" fmla="*/ 163 h 163"/>
              <a:gd name="T34" fmla="*/ 439 w 1902"/>
              <a:gd name="T35" fmla="*/ 163 h 163"/>
              <a:gd name="T36" fmla="*/ 562 w 1902"/>
              <a:gd name="T37" fmla="*/ 163 h 163"/>
              <a:gd name="T38" fmla="*/ 577 w 1902"/>
              <a:gd name="T39" fmla="*/ 163 h 163"/>
              <a:gd name="T40" fmla="*/ 786 w 1902"/>
              <a:gd name="T41" fmla="*/ 163 h 163"/>
              <a:gd name="T42" fmla="*/ 892 w 1902"/>
              <a:gd name="T43" fmla="*/ 163 h 163"/>
              <a:gd name="T44" fmla="*/ 1033 w 1902"/>
              <a:gd name="T45" fmla="*/ 163 h 163"/>
              <a:gd name="T46" fmla="*/ 1225 w 1902"/>
              <a:gd name="T47" fmla="*/ 163 h 163"/>
              <a:gd name="T48" fmla="*/ 1348 w 1902"/>
              <a:gd name="T49" fmla="*/ 163 h 163"/>
              <a:gd name="T50" fmla="*/ 1363 w 1902"/>
              <a:gd name="T51" fmla="*/ 163 h 163"/>
              <a:gd name="T52" fmla="*/ 1819 w 1902"/>
              <a:gd name="T53" fmla="*/ 163 h 163"/>
              <a:gd name="T54" fmla="*/ 1825 w 1902"/>
              <a:gd name="T55" fmla="*/ 161 h 163"/>
              <a:gd name="T56" fmla="*/ 1826 w 1902"/>
              <a:gd name="T57" fmla="*/ 160 h 163"/>
              <a:gd name="T58" fmla="*/ 1900 w 1902"/>
              <a:gd name="T59" fmla="*/ 86 h 163"/>
              <a:gd name="T60" fmla="*/ 1900 w 1902"/>
              <a:gd name="T61"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2" h="163">
                <a:moveTo>
                  <a:pt x="1900" y="77"/>
                </a:moveTo>
                <a:cubicBezTo>
                  <a:pt x="1826" y="3"/>
                  <a:pt x="1826" y="3"/>
                  <a:pt x="1826" y="3"/>
                </a:cubicBezTo>
                <a:cubicBezTo>
                  <a:pt x="1825" y="2"/>
                  <a:pt x="1825" y="2"/>
                  <a:pt x="1825" y="2"/>
                </a:cubicBezTo>
                <a:cubicBezTo>
                  <a:pt x="1823" y="1"/>
                  <a:pt x="1821" y="0"/>
                  <a:pt x="1819" y="0"/>
                </a:cubicBezTo>
                <a:cubicBezTo>
                  <a:pt x="1363" y="0"/>
                  <a:pt x="1363" y="0"/>
                  <a:pt x="1363" y="0"/>
                </a:cubicBezTo>
                <a:cubicBezTo>
                  <a:pt x="1348" y="0"/>
                  <a:pt x="1348" y="0"/>
                  <a:pt x="1348" y="0"/>
                </a:cubicBezTo>
                <a:cubicBezTo>
                  <a:pt x="1225" y="0"/>
                  <a:pt x="1225" y="0"/>
                  <a:pt x="1225" y="0"/>
                </a:cubicBezTo>
                <a:cubicBezTo>
                  <a:pt x="1033" y="0"/>
                  <a:pt x="1033" y="0"/>
                  <a:pt x="1033" y="0"/>
                </a:cubicBezTo>
                <a:cubicBezTo>
                  <a:pt x="892" y="0"/>
                  <a:pt x="892" y="0"/>
                  <a:pt x="892" y="0"/>
                </a:cubicBezTo>
                <a:cubicBezTo>
                  <a:pt x="786" y="0"/>
                  <a:pt x="786" y="0"/>
                  <a:pt x="786" y="0"/>
                </a:cubicBezTo>
                <a:cubicBezTo>
                  <a:pt x="577" y="0"/>
                  <a:pt x="577" y="0"/>
                  <a:pt x="577" y="0"/>
                </a:cubicBezTo>
                <a:cubicBezTo>
                  <a:pt x="562" y="0"/>
                  <a:pt x="562" y="0"/>
                  <a:pt x="562" y="0"/>
                </a:cubicBezTo>
                <a:cubicBezTo>
                  <a:pt x="439" y="0"/>
                  <a:pt x="439" y="0"/>
                  <a:pt x="439" y="0"/>
                </a:cubicBezTo>
                <a:cubicBezTo>
                  <a:pt x="106" y="0"/>
                  <a:pt x="106" y="0"/>
                  <a:pt x="106" y="0"/>
                </a:cubicBezTo>
                <a:cubicBezTo>
                  <a:pt x="0" y="0"/>
                  <a:pt x="0" y="0"/>
                  <a:pt x="0" y="0"/>
                </a:cubicBezTo>
                <a:cubicBezTo>
                  <a:pt x="0" y="163"/>
                  <a:pt x="0" y="163"/>
                  <a:pt x="0" y="163"/>
                </a:cubicBezTo>
                <a:cubicBezTo>
                  <a:pt x="106" y="163"/>
                  <a:pt x="106" y="163"/>
                  <a:pt x="106" y="163"/>
                </a:cubicBezTo>
                <a:cubicBezTo>
                  <a:pt x="439" y="163"/>
                  <a:pt x="439" y="163"/>
                  <a:pt x="439" y="163"/>
                </a:cubicBezTo>
                <a:cubicBezTo>
                  <a:pt x="562" y="163"/>
                  <a:pt x="562" y="163"/>
                  <a:pt x="562" y="163"/>
                </a:cubicBezTo>
                <a:cubicBezTo>
                  <a:pt x="577" y="163"/>
                  <a:pt x="577" y="163"/>
                  <a:pt x="577" y="163"/>
                </a:cubicBezTo>
                <a:cubicBezTo>
                  <a:pt x="786" y="163"/>
                  <a:pt x="786" y="163"/>
                  <a:pt x="786" y="163"/>
                </a:cubicBezTo>
                <a:cubicBezTo>
                  <a:pt x="892" y="163"/>
                  <a:pt x="892" y="163"/>
                  <a:pt x="892" y="163"/>
                </a:cubicBezTo>
                <a:cubicBezTo>
                  <a:pt x="1033" y="163"/>
                  <a:pt x="1033" y="163"/>
                  <a:pt x="1033" y="163"/>
                </a:cubicBezTo>
                <a:cubicBezTo>
                  <a:pt x="1225" y="163"/>
                  <a:pt x="1225" y="163"/>
                  <a:pt x="1225" y="163"/>
                </a:cubicBezTo>
                <a:cubicBezTo>
                  <a:pt x="1348" y="163"/>
                  <a:pt x="1348" y="163"/>
                  <a:pt x="1348" y="163"/>
                </a:cubicBezTo>
                <a:cubicBezTo>
                  <a:pt x="1363" y="163"/>
                  <a:pt x="1363" y="163"/>
                  <a:pt x="1363" y="163"/>
                </a:cubicBezTo>
                <a:cubicBezTo>
                  <a:pt x="1819" y="163"/>
                  <a:pt x="1819" y="163"/>
                  <a:pt x="1819" y="163"/>
                </a:cubicBezTo>
                <a:cubicBezTo>
                  <a:pt x="1821" y="163"/>
                  <a:pt x="1823" y="162"/>
                  <a:pt x="1825" y="161"/>
                </a:cubicBezTo>
                <a:cubicBezTo>
                  <a:pt x="1825" y="160"/>
                  <a:pt x="1825" y="160"/>
                  <a:pt x="1826" y="160"/>
                </a:cubicBezTo>
                <a:cubicBezTo>
                  <a:pt x="1900" y="86"/>
                  <a:pt x="1900" y="86"/>
                  <a:pt x="1900" y="86"/>
                </a:cubicBezTo>
                <a:cubicBezTo>
                  <a:pt x="1902" y="83"/>
                  <a:pt x="1902" y="79"/>
                  <a:pt x="1900"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 name="Rectangle 2">
            <a:extLst>
              <a:ext uri="{FF2B5EF4-FFF2-40B4-BE49-F238E27FC236}">
                <a16:creationId xmlns:a16="http://schemas.microsoft.com/office/drawing/2014/main" id="{5ADD3DCC-45A2-47E3-9331-F9CF4C9EAC22}"/>
              </a:ext>
            </a:extLst>
          </p:cNvPr>
          <p:cNvSpPr txBox="1">
            <a:spLocks noChangeArrowheads="1"/>
          </p:cNvSpPr>
          <p:nvPr/>
        </p:nvSpPr>
        <p:spPr>
          <a:xfrm>
            <a:off x="541867" y="787400"/>
            <a:ext cx="7145866" cy="778933"/>
          </a:xfrm>
          <a:prstGeom prst="rect">
            <a:avLst/>
          </a:prstGeom>
        </p:spPr>
        <p:txBody>
          <a:bodyPr vert="horz" lIns="91440" tIns="45720" rIns="91440" bIns="45720" rtlCol="0" anchor="ctr">
            <a:normAutofit/>
            <a:scene3d>
              <a:camera prst="orthographicFront"/>
              <a:lightRig rig="soft" dir="t"/>
            </a:scene3d>
            <a:sp3d prstMaterial="softEdge"/>
          </a:bodyPr>
          <a:lstStyle>
            <a:lvl1pPr algn="l" rtl="0" eaLnBrk="1" latinLnBrk="0" hangingPunct="1">
              <a:spcBef>
                <a:spcPct val="0"/>
              </a:spcBef>
              <a:buNone/>
              <a:defRPr kumimoji="0" sz="4100" b="1" kern="1200" cap="all" baseline="0">
                <a:solidFill>
                  <a:srgbClr val="647D9D"/>
                </a:solidFill>
                <a:effectLst/>
                <a:latin typeface="+mj-lt"/>
                <a:ea typeface="+mj-ea"/>
                <a:cs typeface="+mj-cs"/>
              </a:defRPr>
            </a:lvl1pPr>
            <a:extLst/>
          </a:lstStyle>
          <a:p>
            <a:pPr defTabSz="457200">
              <a:lnSpc>
                <a:spcPct val="90000"/>
              </a:lnSpc>
              <a:spcAft>
                <a:spcPts val="600"/>
              </a:spcAft>
            </a:pPr>
            <a:r>
              <a:rPr lang="en-US" sz="2500" cap="none" dirty="0">
                <a:solidFill>
                  <a:srgbClr val="FEFFFF"/>
                </a:solidFill>
              </a:rPr>
              <a:t>Date Selection 1:</a:t>
            </a:r>
            <a:br>
              <a:rPr lang="en-US" sz="2500" cap="none" dirty="0">
                <a:solidFill>
                  <a:srgbClr val="FEFFFF"/>
                </a:solidFill>
              </a:rPr>
            </a:br>
            <a:r>
              <a:rPr lang="en-US" sz="2500" cap="none" dirty="0">
                <a:solidFill>
                  <a:srgbClr val="FEFFFF"/>
                </a:solidFill>
              </a:rPr>
              <a:t>“Program End Date”</a:t>
            </a:r>
          </a:p>
        </p:txBody>
      </p:sp>
      <p:sp>
        <p:nvSpPr>
          <p:cNvPr id="5" name="Rectangle 3">
            <a:extLst>
              <a:ext uri="{FF2B5EF4-FFF2-40B4-BE49-F238E27FC236}">
                <a16:creationId xmlns:a16="http://schemas.microsoft.com/office/drawing/2014/main" id="{D0111CEA-2020-4E41-B636-A2135BE62B5B}"/>
              </a:ext>
            </a:extLst>
          </p:cNvPr>
          <p:cNvSpPr txBox="1">
            <a:spLocks noChangeArrowheads="1"/>
          </p:cNvSpPr>
          <p:nvPr/>
        </p:nvSpPr>
        <p:spPr>
          <a:xfrm>
            <a:off x="511606" y="2168019"/>
            <a:ext cx="7145867" cy="4432320"/>
          </a:xfrm>
          <a:prstGeom prst="rect">
            <a:avLst/>
          </a:prstGeom>
        </p:spPr>
        <p:txBody>
          <a:bodyPr vert="horz" lIns="91440" tIns="45720" rIns="91440" bIns="45720" rtlCol="0">
            <a:noAutofit/>
          </a:bodyPr>
          <a:lstStyle>
            <a:lvl1pPr marL="365760" indent="-256032" algn="l" rtl="0" eaLnBrk="1" latinLnBrk="0" hangingPunct="1">
              <a:spcBef>
                <a:spcPts val="400"/>
              </a:spcBef>
              <a:spcAft>
                <a:spcPts val="0"/>
              </a:spcAft>
              <a:buClr>
                <a:srgbClr val="647D9D"/>
              </a:buClr>
              <a:buSzPct val="100000"/>
              <a:buFont typeface="Arial" pitchFamily="34" charset="0"/>
              <a:buChar char="•"/>
              <a:defRPr kumimoji="0" sz="2000" kern="1200">
                <a:solidFill>
                  <a:schemeClr val="tx1"/>
                </a:solidFill>
                <a:latin typeface="+mn-lt"/>
                <a:ea typeface="+mn-ea"/>
                <a:cs typeface="+mn-cs"/>
              </a:defRPr>
            </a:lvl1pPr>
            <a:lvl2pPr marL="621792" indent="-228600" algn="l" rtl="0" eaLnBrk="1" latinLnBrk="0" hangingPunct="1">
              <a:spcBef>
                <a:spcPts val="324"/>
              </a:spcBef>
              <a:buClr>
                <a:srgbClr val="647D9D"/>
              </a:buClr>
              <a:buSzPct val="100000"/>
              <a:buFont typeface="Arial" pitchFamily="34" charset="0"/>
              <a:buChar char="–"/>
              <a:defRPr kumimoji="0" sz="2000" kern="1200">
                <a:solidFill>
                  <a:schemeClr val="tx1"/>
                </a:solidFill>
                <a:latin typeface="+mn-lt"/>
                <a:ea typeface="+mn-ea"/>
                <a:cs typeface="+mn-cs"/>
              </a:defRPr>
            </a:lvl2pPr>
            <a:lvl3pPr marL="859536" indent="-228600" algn="l" rtl="0" eaLnBrk="1" latinLnBrk="0" hangingPunct="1">
              <a:spcBef>
                <a:spcPts val="350"/>
              </a:spcBef>
              <a:buClr>
                <a:srgbClr val="647D9D"/>
              </a:buClr>
              <a:buSzPct val="100000"/>
              <a:buFont typeface="Arial" pitchFamily="34" charset="0"/>
              <a:buChar char="•"/>
              <a:defRPr kumimoji="0" sz="2000" kern="1200">
                <a:solidFill>
                  <a:schemeClr val="tx1"/>
                </a:solidFill>
                <a:latin typeface="+mn-lt"/>
                <a:ea typeface="+mn-ea"/>
                <a:cs typeface="+mn-cs"/>
              </a:defRPr>
            </a:lvl3pPr>
            <a:lvl4pPr marL="1143000" indent="-228600" algn="l" rtl="0" eaLnBrk="1" latinLnBrk="0" hangingPunct="1">
              <a:spcBef>
                <a:spcPts val="350"/>
              </a:spcBef>
              <a:buClr>
                <a:srgbClr val="647D9D"/>
              </a:buClr>
              <a:buSzPct val="100000"/>
              <a:buFont typeface="Arial" pitchFamily="34" charset="0"/>
              <a:buChar char="–"/>
              <a:defRPr kumimoji="0" sz="2000" kern="1200">
                <a:solidFill>
                  <a:schemeClr val="tx1"/>
                </a:solidFill>
                <a:latin typeface="+mn-lt"/>
                <a:ea typeface="+mn-ea"/>
                <a:cs typeface="+mn-cs"/>
              </a:defRPr>
            </a:lvl4pPr>
            <a:lvl5pPr marL="1371600" indent="-228600" algn="l" rtl="0" eaLnBrk="1" latinLnBrk="0" hangingPunct="1">
              <a:spcBef>
                <a:spcPts val="350"/>
              </a:spcBef>
              <a:buClr>
                <a:srgbClr val="647D9D"/>
              </a:buClr>
              <a:buSzPct val="100000"/>
              <a:buFont typeface="Arial" pitchFamily="34" charset="0"/>
              <a:buChar char="•"/>
              <a:defRPr kumimoji="0" sz="20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228600" indent="0" defTabSz="457200">
              <a:spcBef>
                <a:spcPts val="0"/>
              </a:spcBef>
              <a:buClr>
                <a:schemeClr val="accent1"/>
              </a:buClr>
              <a:buNone/>
              <a:defRPr/>
            </a:pPr>
            <a:r>
              <a:rPr lang="en-US" sz="1600" dirty="0">
                <a:solidFill>
                  <a:srgbClr val="FEFFFF"/>
                </a:solidFill>
                <a:latin typeface="Calibri" panose="020F0502020204030204" pitchFamily="34" charset="0"/>
                <a:cs typeface="Calibri" panose="020F0502020204030204" pitchFamily="34" charset="0"/>
              </a:rPr>
              <a:t>You will meet with your Department Chair/Academic advisor to determine when you will finish your program.  It will be the </a:t>
            </a:r>
            <a:r>
              <a:rPr lang="en-US" sz="1600" b="1" u="sng" dirty="0">
                <a:solidFill>
                  <a:srgbClr val="FFFF00"/>
                </a:solidFill>
                <a:latin typeface="Calibri" panose="020F0502020204030204" pitchFamily="34" charset="0"/>
                <a:cs typeface="Calibri" panose="020F0502020204030204" pitchFamily="34" charset="0"/>
              </a:rPr>
              <a:t>New End Date </a:t>
            </a:r>
            <a:r>
              <a:rPr lang="en-US" sz="1600" dirty="0">
                <a:solidFill>
                  <a:srgbClr val="FEFFFF"/>
                </a:solidFill>
                <a:latin typeface="Calibri" panose="020F0502020204030204" pitchFamily="34" charset="0"/>
                <a:cs typeface="Calibri" panose="020F0502020204030204" pitchFamily="34" charset="0"/>
              </a:rPr>
              <a:t>of your OPT I-20.  </a:t>
            </a:r>
          </a:p>
          <a:p>
            <a:pPr marL="0" indent="0" defTabSz="457200">
              <a:spcBef>
                <a:spcPts val="0"/>
              </a:spcBef>
              <a:buClr>
                <a:schemeClr val="accent1"/>
              </a:buClr>
              <a:buNone/>
              <a:defRPr/>
            </a:pPr>
            <a:endParaRPr lang="en-US" sz="1600" dirty="0">
              <a:solidFill>
                <a:srgbClr val="FEFFFF"/>
              </a:solidFill>
              <a:latin typeface="Calibri" panose="020F0502020204030204" pitchFamily="34" charset="0"/>
              <a:cs typeface="Calibri" panose="020F0502020204030204" pitchFamily="34" charset="0"/>
            </a:endParaRPr>
          </a:p>
          <a:p>
            <a:pPr marL="177800" indent="0" defTabSz="457200">
              <a:spcBef>
                <a:spcPts val="0"/>
              </a:spcBef>
              <a:buClr>
                <a:schemeClr val="accent1"/>
              </a:buClr>
              <a:buNone/>
              <a:defRPr/>
            </a:pPr>
            <a:r>
              <a:rPr lang="en-US" sz="1600" dirty="0">
                <a:solidFill>
                  <a:srgbClr val="FEFFFF"/>
                </a:solidFill>
                <a:latin typeface="Calibri" panose="020F0502020204030204" pitchFamily="34" charset="0"/>
                <a:cs typeface="Calibri" panose="020F0502020204030204" pitchFamily="34" charset="0"/>
              </a:rPr>
              <a:t>It can be:</a:t>
            </a:r>
          </a:p>
          <a:p>
            <a:pPr marL="177800" indent="0" defTabSz="457200">
              <a:spcBef>
                <a:spcPts val="0"/>
              </a:spcBef>
              <a:buClr>
                <a:schemeClr val="accent1"/>
              </a:buClr>
              <a:buNone/>
              <a:defRPr/>
            </a:pPr>
            <a:endParaRPr lang="en-US" sz="1600" dirty="0">
              <a:solidFill>
                <a:srgbClr val="FEFFFF"/>
              </a:solidFill>
              <a:latin typeface="Calibri" panose="020F0502020204030204" pitchFamily="34" charset="0"/>
              <a:cs typeface="Calibri" panose="020F0502020204030204" pitchFamily="34" charset="0"/>
            </a:endParaRPr>
          </a:p>
          <a:p>
            <a:pPr marL="804863" indent="-228600" defTabSz="457200">
              <a:spcBef>
                <a:spcPts val="0"/>
              </a:spcBef>
              <a:buClr>
                <a:schemeClr val="accent1"/>
              </a:buClr>
              <a:buFont typeface="Wingdings 3" charset="2"/>
              <a:buChar char=""/>
              <a:defRPr/>
            </a:pPr>
            <a:r>
              <a:rPr lang="en-US" sz="1600" b="1" dirty="0">
                <a:solidFill>
                  <a:srgbClr val="FEFFFF"/>
                </a:solidFill>
                <a:latin typeface="Calibri" panose="020F0502020204030204" pitchFamily="34" charset="0"/>
                <a:cs typeface="Calibri" panose="020F0502020204030204" pitchFamily="34" charset="0"/>
              </a:rPr>
              <a:t>Earliest</a:t>
            </a:r>
            <a:r>
              <a:rPr lang="en-US" sz="1600" dirty="0">
                <a:solidFill>
                  <a:srgbClr val="FEFFFF"/>
                </a:solidFill>
                <a:latin typeface="Calibri" panose="020F0502020204030204" pitchFamily="34" charset="0"/>
                <a:cs typeface="Calibri" panose="020F0502020204030204" pitchFamily="34" charset="0"/>
              </a:rPr>
              <a:t> - All required course work is completed </a:t>
            </a:r>
            <a:r>
              <a:rPr lang="en-US" sz="1600" u="sng" dirty="0">
                <a:solidFill>
                  <a:srgbClr val="FEFFFF"/>
                </a:solidFill>
                <a:latin typeface="Calibri" panose="020F0502020204030204" pitchFamily="34" charset="0"/>
                <a:cs typeface="Calibri" panose="020F0502020204030204" pitchFamily="34" charset="0"/>
              </a:rPr>
              <a:t>OR</a:t>
            </a:r>
          </a:p>
          <a:p>
            <a:pPr marL="576263" indent="0" defTabSz="457200">
              <a:spcBef>
                <a:spcPts val="0"/>
              </a:spcBef>
              <a:buClr>
                <a:schemeClr val="accent1"/>
              </a:buClr>
              <a:buNone/>
              <a:defRPr/>
            </a:pPr>
            <a:endParaRPr lang="en-US" sz="1600" u="sng" dirty="0">
              <a:solidFill>
                <a:srgbClr val="FEFFFF"/>
              </a:solidFill>
              <a:latin typeface="Calibri" panose="020F0502020204030204" pitchFamily="34" charset="0"/>
              <a:cs typeface="Calibri" panose="020F0502020204030204" pitchFamily="34" charset="0"/>
            </a:endParaRPr>
          </a:p>
          <a:p>
            <a:pPr marL="804863" indent="-228600" defTabSz="457200">
              <a:spcBef>
                <a:spcPts val="0"/>
              </a:spcBef>
              <a:buClr>
                <a:schemeClr val="accent1"/>
              </a:buClr>
              <a:buFont typeface="Wingdings 3" charset="2"/>
              <a:buChar char=""/>
              <a:defRPr/>
            </a:pPr>
            <a:r>
              <a:rPr lang="en-US" sz="1600" dirty="0">
                <a:solidFill>
                  <a:srgbClr val="FEFFFF"/>
                </a:solidFill>
                <a:latin typeface="Calibri" panose="020F0502020204030204" pitchFamily="34" charset="0"/>
                <a:cs typeface="Calibri" panose="020F0502020204030204" pitchFamily="34" charset="0"/>
              </a:rPr>
              <a:t>All required course work &amp; project/thesis/dissertation is completed </a:t>
            </a:r>
            <a:r>
              <a:rPr lang="en-US" sz="1600" u="sng" dirty="0">
                <a:solidFill>
                  <a:srgbClr val="FEFFFF"/>
                </a:solidFill>
                <a:latin typeface="Calibri" panose="020F0502020204030204" pitchFamily="34" charset="0"/>
                <a:cs typeface="Calibri" panose="020F0502020204030204" pitchFamily="34" charset="0"/>
              </a:rPr>
              <a:t>OR</a:t>
            </a:r>
          </a:p>
          <a:p>
            <a:pPr marL="576263" indent="0" defTabSz="457200">
              <a:spcBef>
                <a:spcPts val="0"/>
              </a:spcBef>
              <a:buClr>
                <a:schemeClr val="accent1"/>
              </a:buClr>
              <a:buNone/>
              <a:defRPr/>
            </a:pPr>
            <a:endParaRPr lang="en-US" sz="1600" u="sng" dirty="0">
              <a:solidFill>
                <a:srgbClr val="FEFFFF"/>
              </a:solidFill>
              <a:latin typeface="Calibri" panose="020F0502020204030204" pitchFamily="34" charset="0"/>
              <a:cs typeface="Calibri" panose="020F0502020204030204" pitchFamily="34" charset="0"/>
            </a:endParaRPr>
          </a:p>
          <a:p>
            <a:pPr marL="804863" indent="-228600" defTabSz="457200">
              <a:spcBef>
                <a:spcPts val="0"/>
              </a:spcBef>
              <a:buClr>
                <a:schemeClr val="accent1"/>
              </a:buClr>
              <a:buFont typeface="Wingdings 3" charset="2"/>
              <a:buChar char=""/>
              <a:defRPr/>
            </a:pPr>
            <a:r>
              <a:rPr lang="en-US" sz="1600" b="1" dirty="0">
                <a:solidFill>
                  <a:srgbClr val="FEFFFF"/>
                </a:solidFill>
                <a:latin typeface="Calibri" panose="020F0502020204030204" pitchFamily="34" charset="0"/>
                <a:cs typeface="Calibri" panose="020F0502020204030204" pitchFamily="34" charset="0"/>
              </a:rPr>
              <a:t>Latest</a:t>
            </a:r>
            <a:r>
              <a:rPr lang="en-US" sz="1600" dirty="0">
                <a:solidFill>
                  <a:srgbClr val="FEFFFF"/>
                </a:solidFill>
                <a:latin typeface="Calibri" panose="020F0502020204030204" pitchFamily="34" charset="0"/>
                <a:cs typeface="Calibri" panose="020F0502020204030204" pitchFamily="34" charset="0"/>
              </a:rPr>
              <a:t> - All required course work, project, thesis/dissertation, on-campus </a:t>
            </a:r>
          </a:p>
          <a:p>
            <a:pPr marL="576263" indent="0" defTabSz="398463">
              <a:spcBef>
                <a:spcPts val="0"/>
              </a:spcBef>
              <a:buClr>
                <a:schemeClr val="accent1"/>
              </a:buClr>
              <a:buNone/>
              <a:defRPr/>
            </a:pPr>
            <a:r>
              <a:rPr lang="en-US" sz="1600" dirty="0">
                <a:solidFill>
                  <a:srgbClr val="FEFFFF"/>
                </a:solidFill>
                <a:latin typeface="Calibri" panose="020F0502020204030204" pitchFamily="34" charset="0"/>
                <a:cs typeface="Calibri" panose="020F0502020204030204" pitchFamily="34" charset="0"/>
              </a:rPr>
              <a:t>	employment and any obligations with TCSPP are completed</a:t>
            </a:r>
          </a:p>
          <a:p>
            <a:pPr marL="228600" indent="0" defTabSz="457200">
              <a:spcBef>
                <a:spcPts val="0"/>
              </a:spcBef>
              <a:buClr>
                <a:schemeClr val="accent1"/>
              </a:buClr>
              <a:buNone/>
              <a:defRPr/>
            </a:pPr>
            <a:endParaRPr lang="en-US" sz="1600" dirty="0">
              <a:solidFill>
                <a:srgbClr val="FEFFFF"/>
              </a:solidFill>
              <a:latin typeface="Calibri" panose="020F0502020204030204" pitchFamily="34" charset="0"/>
              <a:cs typeface="Calibri" panose="020F0502020204030204" pitchFamily="34" charset="0"/>
            </a:endParaRPr>
          </a:p>
          <a:p>
            <a:pPr marL="228600" indent="0" defTabSz="457200">
              <a:spcBef>
                <a:spcPts val="0"/>
              </a:spcBef>
              <a:buClr>
                <a:schemeClr val="accent1"/>
              </a:buClr>
              <a:buNone/>
              <a:defRPr/>
            </a:pPr>
            <a:r>
              <a:rPr lang="en-US" sz="1600" dirty="0">
                <a:solidFill>
                  <a:srgbClr val="FEFFFF"/>
                </a:solidFill>
                <a:latin typeface="Calibri" panose="020F0502020204030204" pitchFamily="34" charset="0"/>
                <a:cs typeface="Calibri" panose="020F0502020204030204" pitchFamily="34" charset="0"/>
              </a:rPr>
              <a:t>Your department will then recommend this date in the recommendation letter.</a:t>
            </a:r>
          </a:p>
          <a:p>
            <a:pPr marL="137160" indent="0" defTabSz="457200">
              <a:lnSpc>
                <a:spcPct val="90000"/>
              </a:lnSpc>
              <a:spcBef>
                <a:spcPts val="1000"/>
              </a:spcBef>
              <a:buClr>
                <a:schemeClr val="accent1"/>
              </a:buClr>
              <a:buNone/>
              <a:defRPr/>
            </a:pPr>
            <a:endParaRPr lang="en-US" dirty="0">
              <a:solidFill>
                <a:srgbClr val="FEFFFF"/>
              </a:solidFill>
              <a:latin typeface="Calibri" panose="020F0502020204030204" pitchFamily="34" charset="0"/>
              <a:cs typeface="Calibri" panose="020F0502020204030204" pitchFamily="34" charset="0"/>
            </a:endParaRPr>
          </a:p>
          <a:p>
            <a:pPr marL="137160" indent="0" algn="ctr" defTabSz="457200">
              <a:lnSpc>
                <a:spcPct val="90000"/>
              </a:lnSpc>
              <a:spcBef>
                <a:spcPts val="1000"/>
              </a:spcBef>
              <a:buClr>
                <a:schemeClr val="accent1"/>
              </a:buClr>
              <a:buNone/>
              <a:defRPr/>
            </a:pPr>
            <a:r>
              <a:rPr lang="en-US" b="1" dirty="0">
                <a:solidFill>
                  <a:srgbClr val="FF0000"/>
                </a:solidFill>
                <a:latin typeface="Calibri" panose="020F0502020204030204" pitchFamily="34" charset="0"/>
                <a:cs typeface="Calibri" panose="020F0502020204030204" pitchFamily="34" charset="0"/>
              </a:rPr>
              <a:t>Warning: </a:t>
            </a:r>
            <a:r>
              <a:rPr lang="en-US" dirty="0">
                <a:solidFill>
                  <a:srgbClr val="FFFF00"/>
                </a:solidFill>
                <a:latin typeface="Calibri" panose="020F0502020204030204" pitchFamily="34" charset="0"/>
                <a:cs typeface="Calibri" panose="020F0502020204030204" pitchFamily="34" charset="0"/>
              </a:rPr>
              <a:t>if you choose the first option, you must be sure that you can finish your thesis/dissertation during your OPT </a:t>
            </a:r>
          </a:p>
        </p:txBody>
      </p:sp>
      <p:pic>
        <p:nvPicPr>
          <p:cNvPr id="3" name="Picture 2">
            <a:extLst>
              <a:ext uri="{FF2B5EF4-FFF2-40B4-BE49-F238E27FC236}">
                <a16:creationId xmlns:a16="http://schemas.microsoft.com/office/drawing/2014/main" id="{84F7903A-BE0A-47EC-9CEF-638F55D5A76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rot="21600000">
            <a:off x="8713057" y="2716365"/>
            <a:ext cx="3001931" cy="2493765"/>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1079388"/>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166BF9EE-F7AC-4FA5-AC7E-001B3A642F7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1" name="Freeform 11">
              <a:extLst>
                <a:ext uri="{FF2B5EF4-FFF2-40B4-BE49-F238E27FC236}">
                  <a16:creationId xmlns:a16="http://schemas.microsoft.com/office/drawing/2014/main" id="{3B48D182-44E3-4D8B-ACEF-F1A900BE44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en-US"/>
            </a:p>
          </p:txBody>
        </p:sp>
        <p:sp>
          <p:nvSpPr>
            <p:cNvPr id="12" name="Freeform 12">
              <a:extLst>
                <a:ext uri="{FF2B5EF4-FFF2-40B4-BE49-F238E27FC236}">
                  <a16:creationId xmlns:a16="http://schemas.microsoft.com/office/drawing/2014/main" id="{355A535A-A489-477F-A314-593AA8CAFB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en-US"/>
            </a:p>
          </p:txBody>
        </p:sp>
        <p:sp>
          <p:nvSpPr>
            <p:cNvPr id="13" name="Freeform 13">
              <a:extLst>
                <a:ext uri="{FF2B5EF4-FFF2-40B4-BE49-F238E27FC236}">
                  <a16:creationId xmlns:a16="http://schemas.microsoft.com/office/drawing/2014/main" id="{954C2D4C-FD83-4EF4-9312-04442ABD66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en-US"/>
            </a:p>
          </p:txBody>
        </p:sp>
        <p:sp>
          <p:nvSpPr>
            <p:cNvPr id="14" name="Freeform 14">
              <a:extLst>
                <a:ext uri="{FF2B5EF4-FFF2-40B4-BE49-F238E27FC236}">
                  <a16:creationId xmlns:a16="http://schemas.microsoft.com/office/drawing/2014/main" id="{C20701C2-CD9A-4698-BC97-E1085820C2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en-US"/>
            </a:p>
          </p:txBody>
        </p:sp>
        <p:sp>
          <p:nvSpPr>
            <p:cNvPr id="15" name="Freeform 15">
              <a:extLst>
                <a:ext uri="{FF2B5EF4-FFF2-40B4-BE49-F238E27FC236}">
                  <a16:creationId xmlns:a16="http://schemas.microsoft.com/office/drawing/2014/main" id="{62575C35-466F-42AE-87A1-D691849AB8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en-US"/>
            </a:p>
          </p:txBody>
        </p:sp>
        <p:sp>
          <p:nvSpPr>
            <p:cNvPr id="16" name="Freeform 16">
              <a:extLst>
                <a:ext uri="{FF2B5EF4-FFF2-40B4-BE49-F238E27FC236}">
                  <a16:creationId xmlns:a16="http://schemas.microsoft.com/office/drawing/2014/main" id="{58236F37-6119-45AC-80A0-CD2C311B50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en-US"/>
            </a:p>
          </p:txBody>
        </p:sp>
        <p:sp>
          <p:nvSpPr>
            <p:cNvPr id="17" name="Freeform 17">
              <a:extLst>
                <a:ext uri="{FF2B5EF4-FFF2-40B4-BE49-F238E27FC236}">
                  <a16:creationId xmlns:a16="http://schemas.microsoft.com/office/drawing/2014/main" id="{F3FDD799-39FE-4D6F-9A64-2F472B215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en-US"/>
            </a:p>
          </p:txBody>
        </p:sp>
        <p:sp>
          <p:nvSpPr>
            <p:cNvPr id="18" name="Freeform 18">
              <a:extLst>
                <a:ext uri="{FF2B5EF4-FFF2-40B4-BE49-F238E27FC236}">
                  <a16:creationId xmlns:a16="http://schemas.microsoft.com/office/drawing/2014/main" id="{9820D241-1D49-442C-A95A-00BC1BF9E2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en-US"/>
            </a:p>
          </p:txBody>
        </p:sp>
        <p:sp>
          <p:nvSpPr>
            <p:cNvPr id="19" name="Freeform 19">
              <a:extLst>
                <a:ext uri="{FF2B5EF4-FFF2-40B4-BE49-F238E27FC236}">
                  <a16:creationId xmlns:a16="http://schemas.microsoft.com/office/drawing/2014/main" id="{EBC2197C-B383-4866-8ABD-74222400BE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en-US"/>
            </a:p>
          </p:txBody>
        </p:sp>
        <p:sp>
          <p:nvSpPr>
            <p:cNvPr id="20" name="Freeform 20">
              <a:extLst>
                <a:ext uri="{FF2B5EF4-FFF2-40B4-BE49-F238E27FC236}">
                  <a16:creationId xmlns:a16="http://schemas.microsoft.com/office/drawing/2014/main" id="{404B06AA-FC93-4471-9DE4-56A401E70A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en-US"/>
            </a:p>
          </p:txBody>
        </p:sp>
        <p:sp>
          <p:nvSpPr>
            <p:cNvPr id="21" name="Freeform 21">
              <a:extLst>
                <a:ext uri="{FF2B5EF4-FFF2-40B4-BE49-F238E27FC236}">
                  <a16:creationId xmlns:a16="http://schemas.microsoft.com/office/drawing/2014/main" id="{E580600C-013F-4FAF-8FB7-4CC0FA80A9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en-US"/>
            </a:p>
          </p:txBody>
        </p:sp>
        <p:sp>
          <p:nvSpPr>
            <p:cNvPr id="22" name="Freeform 22">
              <a:extLst>
                <a:ext uri="{FF2B5EF4-FFF2-40B4-BE49-F238E27FC236}">
                  <a16:creationId xmlns:a16="http://schemas.microsoft.com/office/drawing/2014/main" id="{9BFCF199-64B2-4AEE-88C4-E954ABF362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en-US"/>
            </a:p>
          </p:txBody>
        </p:sp>
      </p:grpSp>
      <p:grpSp>
        <p:nvGrpSpPr>
          <p:cNvPr id="24" name="Group 23">
            <a:extLst>
              <a:ext uri="{FF2B5EF4-FFF2-40B4-BE49-F238E27FC236}">
                <a16:creationId xmlns:a16="http://schemas.microsoft.com/office/drawing/2014/main" id="{E312DBA5-56D8-42B2-BA94-28168C2A670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5" name="Freeform 27">
              <a:extLst>
                <a:ext uri="{FF2B5EF4-FFF2-40B4-BE49-F238E27FC236}">
                  <a16:creationId xmlns:a16="http://schemas.microsoft.com/office/drawing/2014/main" id="{7AD46C74-3117-46B0-B267-0F61B57CA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en-US"/>
            </a:p>
          </p:txBody>
        </p:sp>
        <p:sp>
          <p:nvSpPr>
            <p:cNvPr id="26" name="Freeform 28">
              <a:extLst>
                <a:ext uri="{FF2B5EF4-FFF2-40B4-BE49-F238E27FC236}">
                  <a16:creationId xmlns:a16="http://schemas.microsoft.com/office/drawing/2014/main" id="{8C13B810-9664-45D8-8510-D6ED0ADD72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en-US"/>
            </a:p>
          </p:txBody>
        </p:sp>
        <p:sp>
          <p:nvSpPr>
            <p:cNvPr id="27" name="Freeform 29">
              <a:extLst>
                <a:ext uri="{FF2B5EF4-FFF2-40B4-BE49-F238E27FC236}">
                  <a16:creationId xmlns:a16="http://schemas.microsoft.com/office/drawing/2014/main" id="{10306E52-A922-4458-BCCE-C3C840CC75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en-US"/>
            </a:p>
          </p:txBody>
        </p:sp>
        <p:sp>
          <p:nvSpPr>
            <p:cNvPr id="28" name="Freeform 30">
              <a:extLst>
                <a:ext uri="{FF2B5EF4-FFF2-40B4-BE49-F238E27FC236}">
                  <a16:creationId xmlns:a16="http://schemas.microsoft.com/office/drawing/2014/main" id="{CB578819-B7E7-4250-932F-52AE2A2A9A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en-US"/>
            </a:p>
          </p:txBody>
        </p:sp>
        <p:sp>
          <p:nvSpPr>
            <p:cNvPr id="29" name="Freeform 31">
              <a:extLst>
                <a:ext uri="{FF2B5EF4-FFF2-40B4-BE49-F238E27FC236}">
                  <a16:creationId xmlns:a16="http://schemas.microsoft.com/office/drawing/2014/main" id="{454B9C91-B623-424A-B16E-F764F189D3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en-US"/>
            </a:p>
          </p:txBody>
        </p:sp>
        <p:sp>
          <p:nvSpPr>
            <p:cNvPr id="30" name="Freeform 32">
              <a:extLst>
                <a:ext uri="{FF2B5EF4-FFF2-40B4-BE49-F238E27FC236}">
                  <a16:creationId xmlns:a16="http://schemas.microsoft.com/office/drawing/2014/main" id="{EFD03C4A-8484-41E6-B458-032F1DCA70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en-US"/>
            </a:p>
          </p:txBody>
        </p:sp>
        <p:sp>
          <p:nvSpPr>
            <p:cNvPr id="31" name="Freeform 33">
              <a:extLst>
                <a:ext uri="{FF2B5EF4-FFF2-40B4-BE49-F238E27FC236}">
                  <a16:creationId xmlns:a16="http://schemas.microsoft.com/office/drawing/2014/main" id="{DDC2F3C3-1D4E-4913-9C5C-F9A65B47E5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en-US"/>
            </a:p>
          </p:txBody>
        </p:sp>
        <p:sp>
          <p:nvSpPr>
            <p:cNvPr id="32" name="Freeform 34">
              <a:extLst>
                <a:ext uri="{FF2B5EF4-FFF2-40B4-BE49-F238E27FC236}">
                  <a16:creationId xmlns:a16="http://schemas.microsoft.com/office/drawing/2014/main" id="{1E15BCA2-2420-4C53-ADE9-40FBAC2384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en-US"/>
            </a:p>
          </p:txBody>
        </p:sp>
        <p:sp>
          <p:nvSpPr>
            <p:cNvPr id="33" name="Freeform 35">
              <a:extLst>
                <a:ext uri="{FF2B5EF4-FFF2-40B4-BE49-F238E27FC236}">
                  <a16:creationId xmlns:a16="http://schemas.microsoft.com/office/drawing/2014/main" id="{73D5FBF4-7129-4C51-B603-E3BC334195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en-US"/>
            </a:p>
          </p:txBody>
        </p:sp>
        <p:sp>
          <p:nvSpPr>
            <p:cNvPr id="34" name="Freeform 36">
              <a:extLst>
                <a:ext uri="{FF2B5EF4-FFF2-40B4-BE49-F238E27FC236}">
                  <a16:creationId xmlns:a16="http://schemas.microsoft.com/office/drawing/2014/main" id="{0165B164-CE2A-494C-88FC-507232B37C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en-US"/>
            </a:p>
          </p:txBody>
        </p:sp>
        <p:sp>
          <p:nvSpPr>
            <p:cNvPr id="35" name="Freeform 37">
              <a:extLst>
                <a:ext uri="{FF2B5EF4-FFF2-40B4-BE49-F238E27FC236}">
                  <a16:creationId xmlns:a16="http://schemas.microsoft.com/office/drawing/2014/main" id="{87F127E5-B10B-4D18-BCF0-E7C3C7F40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en-US"/>
            </a:p>
          </p:txBody>
        </p:sp>
        <p:sp>
          <p:nvSpPr>
            <p:cNvPr id="36" name="Freeform 38">
              <a:extLst>
                <a:ext uri="{FF2B5EF4-FFF2-40B4-BE49-F238E27FC236}">
                  <a16:creationId xmlns:a16="http://schemas.microsoft.com/office/drawing/2014/main" id="{FC692D59-F28D-4E42-B435-225F2C6CFA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en-US"/>
            </a:p>
          </p:txBody>
        </p:sp>
      </p:grpSp>
      <p:sp>
        <p:nvSpPr>
          <p:cNvPr id="38" name="Rectangle 37">
            <a:extLst>
              <a:ext uri="{FF2B5EF4-FFF2-40B4-BE49-F238E27FC236}">
                <a16:creationId xmlns:a16="http://schemas.microsoft.com/office/drawing/2014/main" id="{1996130F-9AB5-4DE9-8574-3AF891C5C1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0" name="Freeform 11">
            <a:extLst>
              <a:ext uri="{FF2B5EF4-FFF2-40B4-BE49-F238E27FC236}">
                <a16:creationId xmlns:a16="http://schemas.microsoft.com/office/drawing/2014/main" id="{7326F4E6-9131-42DA-97B2-0BA8D1E258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US"/>
          </a:p>
        </p:txBody>
      </p:sp>
      <p:sp>
        <p:nvSpPr>
          <p:cNvPr id="42" name="Rectangle 41">
            <a:extLst>
              <a:ext uri="{FF2B5EF4-FFF2-40B4-BE49-F238E27FC236}">
                <a16:creationId xmlns:a16="http://schemas.microsoft.com/office/drawing/2014/main" id="{37B5A23F-7276-435D-91DA-09104D7777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35481" cy="6858000"/>
          </a:xfrm>
          <a:prstGeom prst="rect">
            <a:avLst/>
          </a:prstGeom>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2F3ECD7F-BF61-4CB1-AA15-464BB771E7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966F1B29-3A08-4DB7-9F92-4C09B3BCFF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8229600" cy="6858000"/>
          </a:xfrm>
          <a:prstGeom prst="rect">
            <a:avLst/>
          </a:prstGeom>
          <a:solidFill>
            <a:schemeClr val="bg2">
              <a:lumMod val="10000"/>
              <a:alpha val="9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8" name="Freeform 5">
            <a:extLst>
              <a:ext uri="{FF2B5EF4-FFF2-40B4-BE49-F238E27FC236}">
                <a16:creationId xmlns:a16="http://schemas.microsoft.com/office/drawing/2014/main" id="{44A5AAD1-9616-4E1C-B3AC-E5497A6A3C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59027"/>
            <a:ext cx="9042690" cy="1035152"/>
          </a:xfrm>
          <a:custGeom>
            <a:avLst/>
            <a:gdLst>
              <a:gd name="T0" fmla="*/ 1900 w 1902"/>
              <a:gd name="T1" fmla="*/ 77 h 163"/>
              <a:gd name="T2" fmla="*/ 1826 w 1902"/>
              <a:gd name="T3" fmla="*/ 3 h 163"/>
              <a:gd name="T4" fmla="*/ 1825 w 1902"/>
              <a:gd name="T5" fmla="*/ 2 h 163"/>
              <a:gd name="T6" fmla="*/ 1819 w 1902"/>
              <a:gd name="T7" fmla="*/ 0 h 163"/>
              <a:gd name="T8" fmla="*/ 1363 w 1902"/>
              <a:gd name="T9" fmla="*/ 0 h 163"/>
              <a:gd name="T10" fmla="*/ 1348 w 1902"/>
              <a:gd name="T11" fmla="*/ 0 h 163"/>
              <a:gd name="T12" fmla="*/ 1225 w 1902"/>
              <a:gd name="T13" fmla="*/ 0 h 163"/>
              <a:gd name="T14" fmla="*/ 1033 w 1902"/>
              <a:gd name="T15" fmla="*/ 0 h 163"/>
              <a:gd name="T16" fmla="*/ 892 w 1902"/>
              <a:gd name="T17" fmla="*/ 0 h 163"/>
              <a:gd name="T18" fmla="*/ 786 w 1902"/>
              <a:gd name="T19" fmla="*/ 0 h 163"/>
              <a:gd name="T20" fmla="*/ 577 w 1902"/>
              <a:gd name="T21" fmla="*/ 0 h 163"/>
              <a:gd name="T22" fmla="*/ 562 w 1902"/>
              <a:gd name="T23" fmla="*/ 0 h 163"/>
              <a:gd name="T24" fmla="*/ 439 w 1902"/>
              <a:gd name="T25" fmla="*/ 0 h 163"/>
              <a:gd name="T26" fmla="*/ 106 w 1902"/>
              <a:gd name="T27" fmla="*/ 0 h 163"/>
              <a:gd name="T28" fmla="*/ 0 w 1902"/>
              <a:gd name="T29" fmla="*/ 0 h 163"/>
              <a:gd name="T30" fmla="*/ 0 w 1902"/>
              <a:gd name="T31" fmla="*/ 163 h 163"/>
              <a:gd name="T32" fmla="*/ 106 w 1902"/>
              <a:gd name="T33" fmla="*/ 163 h 163"/>
              <a:gd name="T34" fmla="*/ 439 w 1902"/>
              <a:gd name="T35" fmla="*/ 163 h 163"/>
              <a:gd name="T36" fmla="*/ 562 w 1902"/>
              <a:gd name="T37" fmla="*/ 163 h 163"/>
              <a:gd name="T38" fmla="*/ 577 w 1902"/>
              <a:gd name="T39" fmla="*/ 163 h 163"/>
              <a:gd name="T40" fmla="*/ 786 w 1902"/>
              <a:gd name="T41" fmla="*/ 163 h 163"/>
              <a:gd name="T42" fmla="*/ 892 w 1902"/>
              <a:gd name="T43" fmla="*/ 163 h 163"/>
              <a:gd name="T44" fmla="*/ 1033 w 1902"/>
              <a:gd name="T45" fmla="*/ 163 h 163"/>
              <a:gd name="T46" fmla="*/ 1225 w 1902"/>
              <a:gd name="T47" fmla="*/ 163 h 163"/>
              <a:gd name="T48" fmla="*/ 1348 w 1902"/>
              <a:gd name="T49" fmla="*/ 163 h 163"/>
              <a:gd name="T50" fmla="*/ 1363 w 1902"/>
              <a:gd name="T51" fmla="*/ 163 h 163"/>
              <a:gd name="T52" fmla="*/ 1819 w 1902"/>
              <a:gd name="T53" fmla="*/ 163 h 163"/>
              <a:gd name="T54" fmla="*/ 1825 w 1902"/>
              <a:gd name="T55" fmla="*/ 161 h 163"/>
              <a:gd name="T56" fmla="*/ 1826 w 1902"/>
              <a:gd name="T57" fmla="*/ 160 h 163"/>
              <a:gd name="T58" fmla="*/ 1900 w 1902"/>
              <a:gd name="T59" fmla="*/ 86 h 163"/>
              <a:gd name="T60" fmla="*/ 1900 w 1902"/>
              <a:gd name="T61"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2" h="163">
                <a:moveTo>
                  <a:pt x="1900" y="77"/>
                </a:moveTo>
                <a:cubicBezTo>
                  <a:pt x="1826" y="3"/>
                  <a:pt x="1826" y="3"/>
                  <a:pt x="1826" y="3"/>
                </a:cubicBezTo>
                <a:cubicBezTo>
                  <a:pt x="1825" y="2"/>
                  <a:pt x="1825" y="2"/>
                  <a:pt x="1825" y="2"/>
                </a:cubicBezTo>
                <a:cubicBezTo>
                  <a:pt x="1823" y="1"/>
                  <a:pt x="1821" y="0"/>
                  <a:pt x="1819" y="0"/>
                </a:cubicBezTo>
                <a:cubicBezTo>
                  <a:pt x="1363" y="0"/>
                  <a:pt x="1363" y="0"/>
                  <a:pt x="1363" y="0"/>
                </a:cubicBezTo>
                <a:cubicBezTo>
                  <a:pt x="1348" y="0"/>
                  <a:pt x="1348" y="0"/>
                  <a:pt x="1348" y="0"/>
                </a:cubicBezTo>
                <a:cubicBezTo>
                  <a:pt x="1225" y="0"/>
                  <a:pt x="1225" y="0"/>
                  <a:pt x="1225" y="0"/>
                </a:cubicBezTo>
                <a:cubicBezTo>
                  <a:pt x="1033" y="0"/>
                  <a:pt x="1033" y="0"/>
                  <a:pt x="1033" y="0"/>
                </a:cubicBezTo>
                <a:cubicBezTo>
                  <a:pt x="892" y="0"/>
                  <a:pt x="892" y="0"/>
                  <a:pt x="892" y="0"/>
                </a:cubicBezTo>
                <a:cubicBezTo>
                  <a:pt x="786" y="0"/>
                  <a:pt x="786" y="0"/>
                  <a:pt x="786" y="0"/>
                </a:cubicBezTo>
                <a:cubicBezTo>
                  <a:pt x="577" y="0"/>
                  <a:pt x="577" y="0"/>
                  <a:pt x="577" y="0"/>
                </a:cubicBezTo>
                <a:cubicBezTo>
                  <a:pt x="562" y="0"/>
                  <a:pt x="562" y="0"/>
                  <a:pt x="562" y="0"/>
                </a:cubicBezTo>
                <a:cubicBezTo>
                  <a:pt x="439" y="0"/>
                  <a:pt x="439" y="0"/>
                  <a:pt x="439" y="0"/>
                </a:cubicBezTo>
                <a:cubicBezTo>
                  <a:pt x="106" y="0"/>
                  <a:pt x="106" y="0"/>
                  <a:pt x="106" y="0"/>
                </a:cubicBezTo>
                <a:cubicBezTo>
                  <a:pt x="0" y="0"/>
                  <a:pt x="0" y="0"/>
                  <a:pt x="0" y="0"/>
                </a:cubicBezTo>
                <a:cubicBezTo>
                  <a:pt x="0" y="163"/>
                  <a:pt x="0" y="163"/>
                  <a:pt x="0" y="163"/>
                </a:cubicBezTo>
                <a:cubicBezTo>
                  <a:pt x="106" y="163"/>
                  <a:pt x="106" y="163"/>
                  <a:pt x="106" y="163"/>
                </a:cubicBezTo>
                <a:cubicBezTo>
                  <a:pt x="439" y="163"/>
                  <a:pt x="439" y="163"/>
                  <a:pt x="439" y="163"/>
                </a:cubicBezTo>
                <a:cubicBezTo>
                  <a:pt x="562" y="163"/>
                  <a:pt x="562" y="163"/>
                  <a:pt x="562" y="163"/>
                </a:cubicBezTo>
                <a:cubicBezTo>
                  <a:pt x="577" y="163"/>
                  <a:pt x="577" y="163"/>
                  <a:pt x="577" y="163"/>
                </a:cubicBezTo>
                <a:cubicBezTo>
                  <a:pt x="786" y="163"/>
                  <a:pt x="786" y="163"/>
                  <a:pt x="786" y="163"/>
                </a:cubicBezTo>
                <a:cubicBezTo>
                  <a:pt x="892" y="163"/>
                  <a:pt x="892" y="163"/>
                  <a:pt x="892" y="163"/>
                </a:cubicBezTo>
                <a:cubicBezTo>
                  <a:pt x="1033" y="163"/>
                  <a:pt x="1033" y="163"/>
                  <a:pt x="1033" y="163"/>
                </a:cubicBezTo>
                <a:cubicBezTo>
                  <a:pt x="1225" y="163"/>
                  <a:pt x="1225" y="163"/>
                  <a:pt x="1225" y="163"/>
                </a:cubicBezTo>
                <a:cubicBezTo>
                  <a:pt x="1348" y="163"/>
                  <a:pt x="1348" y="163"/>
                  <a:pt x="1348" y="163"/>
                </a:cubicBezTo>
                <a:cubicBezTo>
                  <a:pt x="1363" y="163"/>
                  <a:pt x="1363" y="163"/>
                  <a:pt x="1363" y="163"/>
                </a:cubicBezTo>
                <a:cubicBezTo>
                  <a:pt x="1819" y="163"/>
                  <a:pt x="1819" y="163"/>
                  <a:pt x="1819" y="163"/>
                </a:cubicBezTo>
                <a:cubicBezTo>
                  <a:pt x="1821" y="163"/>
                  <a:pt x="1823" y="162"/>
                  <a:pt x="1825" y="161"/>
                </a:cubicBezTo>
                <a:cubicBezTo>
                  <a:pt x="1825" y="160"/>
                  <a:pt x="1825" y="160"/>
                  <a:pt x="1826" y="160"/>
                </a:cubicBezTo>
                <a:cubicBezTo>
                  <a:pt x="1900" y="86"/>
                  <a:pt x="1900" y="86"/>
                  <a:pt x="1900" y="86"/>
                </a:cubicBezTo>
                <a:cubicBezTo>
                  <a:pt x="1902" y="83"/>
                  <a:pt x="1902" y="79"/>
                  <a:pt x="1900"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 name="Rectangle 2">
            <a:extLst>
              <a:ext uri="{FF2B5EF4-FFF2-40B4-BE49-F238E27FC236}">
                <a16:creationId xmlns:a16="http://schemas.microsoft.com/office/drawing/2014/main" id="{5ADD3DCC-45A2-47E3-9331-F9CF4C9EAC22}"/>
              </a:ext>
            </a:extLst>
          </p:cNvPr>
          <p:cNvSpPr txBox="1">
            <a:spLocks noChangeArrowheads="1"/>
          </p:cNvSpPr>
          <p:nvPr/>
        </p:nvSpPr>
        <p:spPr>
          <a:xfrm>
            <a:off x="541867" y="787400"/>
            <a:ext cx="7145866" cy="778933"/>
          </a:xfrm>
          <a:prstGeom prst="rect">
            <a:avLst/>
          </a:prstGeom>
        </p:spPr>
        <p:txBody>
          <a:bodyPr vert="horz" lIns="91440" tIns="45720" rIns="91440" bIns="45720" rtlCol="0" anchor="ctr">
            <a:normAutofit/>
            <a:scene3d>
              <a:camera prst="orthographicFront"/>
              <a:lightRig rig="soft" dir="t"/>
            </a:scene3d>
            <a:sp3d prstMaterial="softEdge"/>
          </a:bodyPr>
          <a:lstStyle>
            <a:lvl1pPr algn="l" rtl="0" eaLnBrk="1" latinLnBrk="0" hangingPunct="1">
              <a:spcBef>
                <a:spcPct val="0"/>
              </a:spcBef>
              <a:buNone/>
              <a:defRPr kumimoji="0" sz="4100" b="1" kern="1200" cap="all" baseline="0">
                <a:solidFill>
                  <a:srgbClr val="647D9D"/>
                </a:solidFill>
                <a:effectLst/>
                <a:latin typeface="+mj-lt"/>
                <a:ea typeface="+mj-ea"/>
                <a:cs typeface="+mj-cs"/>
              </a:defRPr>
            </a:lvl1pPr>
            <a:extLst/>
          </a:lstStyle>
          <a:p>
            <a:pPr defTabSz="457200">
              <a:lnSpc>
                <a:spcPct val="90000"/>
              </a:lnSpc>
              <a:spcAft>
                <a:spcPts val="600"/>
              </a:spcAft>
            </a:pPr>
            <a:r>
              <a:rPr lang="en-US" sz="2500" cap="none" dirty="0">
                <a:solidFill>
                  <a:srgbClr val="FEFFFF"/>
                </a:solidFill>
              </a:rPr>
              <a:t>Date Selection 2:</a:t>
            </a:r>
            <a:br>
              <a:rPr lang="en-US" sz="2500" cap="none" dirty="0">
                <a:solidFill>
                  <a:srgbClr val="FEFFFF"/>
                </a:solidFill>
              </a:rPr>
            </a:br>
            <a:r>
              <a:rPr lang="en-US" sz="2500" cap="none" dirty="0">
                <a:solidFill>
                  <a:srgbClr val="FEFFFF"/>
                </a:solidFill>
              </a:rPr>
              <a:t>“Application Date”</a:t>
            </a:r>
          </a:p>
        </p:txBody>
      </p:sp>
      <p:sp>
        <p:nvSpPr>
          <p:cNvPr id="5" name="Rectangle 3">
            <a:extLst>
              <a:ext uri="{FF2B5EF4-FFF2-40B4-BE49-F238E27FC236}">
                <a16:creationId xmlns:a16="http://schemas.microsoft.com/office/drawing/2014/main" id="{D0111CEA-2020-4E41-B636-A2135BE62B5B}"/>
              </a:ext>
            </a:extLst>
          </p:cNvPr>
          <p:cNvSpPr txBox="1">
            <a:spLocks noChangeArrowheads="1"/>
          </p:cNvSpPr>
          <p:nvPr/>
        </p:nvSpPr>
        <p:spPr>
          <a:xfrm>
            <a:off x="477571" y="2119530"/>
            <a:ext cx="7281090" cy="3879222"/>
          </a:xfrm>
          <a:prstGeom prst="rect">
            <a:avLst/>
          </a:prstGeom>
        </p:spPr>
        <p:txBody>
          <a:bodyPr vert="horz" lIns="91440" tIns="45720" rIns="91440" bIns="45720" rtlCol="0">
            <a:normAutofit/>
          </a:bodyPr>
          <a:lstStyle>
            <a:lvl1pPr marL="365760" indent="-256032" algn="l" rtl="0" eaLnBrk="1" latinLnBrk="0" hangingPunct="1">
              <a:spcBef>
                <a:spcPts val="400"/>
              </a:spcBef>
              <a:spcAft>
                <a:spcPts val="0"/>
              </a:spcAft>
              <a:buClr>
                <a:srgbClr val="647D9D"/>
              </a:buClr>
              <a:buSzPct val="100000"/>
              <a:buFont typeface="Arial" pitchFamily="34" charset="0"/>
              <a:buChar char="•"/>
              <a:defRPr kumimoji="0" sz="2000" kern="1200">
                <a:solidFill>
                  <a:schemeClr val="tx1"/>
                </a:solidFill>
                <a:latin typeface="+mn-lt"/>
                <a:ea typeface="+mn-ea"/>
                <a:cs typeface="+mn-cs"/>
              </a:defRPr>
            </a:lvl1pPr>
            <a:lvl2pPr marL="621792" indent="-228600" algn="l" rtl="0" eaLnBrk="1" latinLnBrk="0" hangingPunct="1">
              <a:spcBef>
                <a:spcPts val="324"/>
              </a:spcBef>
              <a:buClr>
                <a:srgbClr val="647D9D"/>
              </a:buClr>
              <a:buSzPct val="100000"/>
              <a:buFont typeface="Arial" pitchFamily="34" charset="0"/>
              <a:buChar char="–"/>
              <a:defRPr kumimoji="0" sz="2000" kern="1200">
                <a:solidFill>
                  <a:schemeClr val="tx1"/>
                </a:solidFill>
                <a:latin typeface="+mn-lt"/>
                <a:ea typeface="+mn-ea"/>
                <a:cs typeface="+mn-cs"/>
              </a:defRPr>
            </a:lvl2pPr>
            <a:lvl3pPr marL="859536" indent="-228600" algn="l" rtl="0" eaLnBrk="1" latinLnBrk="0" hangingPunct="1">
              <a:spcBef>
                <a:spcPts val="350"/>
              </a:spcBef>
              <a:buClr>
                <a:srgbClr val="647D9D"/>
              </a:buClr>
              <a:buSzPct val="100000"/>
              <a:buFont typeface="Arial" pitchFamily="34" charset="0"/>
              <a:buChar char="•"/>
              <a:defRPr kumimoji="0" sz="2000" kern="1200">
                <a:solidFill>
                  <a:schemeClr val="tx1"/>
                </a:solidFill>
                <a:latin typeface="+mn-lt"/>
                <a:ea typeface="+mn-ea"/>
                <a:cs typeface="+mn-cs"/>
              </a:defRPr>
            </a:lvl3pPr>
            <a:lvl4pPr marL="1143000" indent="-228600" algn="l" rtl="0" eaLnBrk="1" latinLnBrk="0" hangingPunct="1">
              <a:spcBef>
                <a:spcPts val="350"/>
              </a:spcBef>
              <a:buClr>
                <a:srgbClr val="647D9D"/>
              </a:buClr>
              <a:buSzPct val="100000"/>
              <a:buFont typeface="Arial" pitchFamily="34" charset="0"/>
              <a:buChar char="–"/>
              <a:defRPr kumimoji="0" sz="2000" kern="1200">
                <a:solidFill>
                  <a:schemeClr val="tx1"/>
                </a:solidFill>
                <a:latin typeface="+mn-lt"/>
                <a:ea typeface="+mn-ea"/>
                <a:cs typeface="+mn-cs"/>
              </a:defRPr>
            </a:lvl4pPr>
            <a:lvl5pPr marL="1371600" indent="-228600" algn="l" rtl="0" eaLnBrk="1" latinLnBrk="0" hangingPunct="1">
              <a:spcBef>
                <a:spcPts val="350"/>
              </a:spcBef>
              <a:buClr>
                <a:srgbClr val="647D9D"/>
              </a:buClr>
              <a:buSzPct val="100000"/>
              <a:buFont typeface="Arial" pitchFamily="34" charset="0"/>
              <a:buChar char="•"/>
              <a:defRPr kumimoji="0" sz="20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228600" indent="0" defTabSz="457200">
              <a:spcBef>
                <a:spcPts val="0"/>
              </a:spcBef>
              <a:buClr>
                <a:schemeClr val="accent1"/>
              </a:buClr>
              <a:buNone/>
              <a:defRPr/>
            </a:pPr>
            <a:r>
              <a:rPr lang="en-US" sz="1600" dirty="0">
                <a:solidFill>
                  <a:srgbClr val="FEFFFF"/>
                </a:solidFill>
                <a:latin typeface="Calibri" panose="020F0502020204030204" pitchFamily="34" charset="0"/>
                <a:cs typeface="Calibri" panose="020F0502020204030204" pitchFamily="34" charset="0"/>
              </a:rPr>
              <a:t>Your DSO can recommend in SEVIS up to </a:t>
            </a:r>
            <a:r>
              <a:rPr lang="en-US" sz="1600" b="1" dirty="0">
                <a:solidFill>
                  <a:srgbClr val="00B0F0"/>
                </a:solidFill>
                <a:latin typeface="Calibri" panose="020F0502020204030204" pitchFamily="34" charset="0"/>
                <a:cs typeface="Calibri" panose="020F0502020204030204" pitchFamily="34" charset="0"/>
              </a:rPr>
              <a:t>90 days </a:t>
            </a:r>
            <a:r>
              <a:rPr lang="en-US" sz="1600" dirty="0">
                <a:solidFill>
                  <a:srgbClr val="FEFFFF"/>
                </a:solidFill>
                <a:latin typeface="Calibri" panose="020F0502020204030204" pitchFamily="34" charset="0"/>
                <a:cs typeface="Calibri" panose="020F0502020204030204" pitchFamily="34" charset="0"/>
              </a:rPr>
              <a:t>prior to your actual Program End Date listed on your OPT I-20</a:t>
            </a:r>
          </a:p>
          <a:p>
            <a:pPr marL="228600" indent="0" defTabSz="457200">
              <a:spcBef>
                <a:spcPts val="0"/>
              </a:spcBef>
              <a:buClr>
                <a:schemeClr val="accent1"/>
              </a:buClr>
              <a:buNone/>
              <a:defRPr/>
            </a:pPr>
            <a:endParaRPr lang="en-US" sz="1600" dirty="0">
              <a:solidFill>
                <a:srgbClr val="FEFFFF"/>
              </a:solidFill>
              <a:latin typeface="Calibri" panose="020F0502020204030204" pitchFamily="34" charset="0"/>
              <a:cs typeface="Calibri" panose="020F0502020204030204" pitchFamily="34" charset="0"/>
            </a:endParaRPr>
          </a:p>
          <a:p>
            <a:pPr marL="228600" indent="0" defTabSz="457200">
              <a:spcBef>
                <a:spcPts val="0"/>
              </a:spcBef>
              <a:buClr>
                <a:schemeClr val="accent1"/>
              </a:buClr>
              <a:buNone/>
              <a:defRPr/>
            </a:pPr>
            <a:r>
              <a:rPr lang="en-US" sz="1600" dirty="0">
                <a:solidFill>
                  <a:srgbClr val="FEFFFF"/>
                </a:solidFill>
                <a:latin typeface="Calibri" panose="020F0502020204030204" pitchFamily="34" charset="0"/>
                <a:cs typeface="Calibri" panose="020F0502020204030204" pitchFamily="34" charset="0"/>
              </a:rPr>
              <a:t>No later than </a:t>
            </a:r>
            <a:r>
              <a:rPr lang="en-US" sz="1600" b="1" dirty="0">
                <a:solidFill>
                  <a:srgbClr val="00B0F0"/>
                </a:solidFill>
                <a:latin typeface="Calibri" panose="020F0502020204030204" pitchFamily="34" charset="0"/>
                <a:cs typeface="Calibri" panose="020F0502020204030204" pitchFamily="34" charset="0"/>
              </a:rPr>
              <a:t>60 days </a:t>
            </a:r>
            <a:r>
              <a:rPr lang="en-US" sz="1600" dirty="0">
                <a:solidFill>
                  <a:srgbClr val="FEFFFF"/>
                </a:solidFill>
                <a:latin typeface="Calibri" panose="020F0502020204030204" pitchFamily="34" charset="0"/>
                <a:cs typeface="Calibri" panose="020F0502020204030204" pitchFamily="34" charset="0"/>
              </a:rPr>
              <a:t>after your actual program end date listed on your I-20</a:t>
            </a:r>
          </a:p>
          <a:p>
            <a:pPr marL="177800" indent="0" defTabSz="457200">
              <a:spcBef>
                <a:spcPts val="0"/>
              </a:spcBef>
              <a:buClr>
                <a:schemeClr val="accent1"/>
              </a:buClr>
              <a:buNone/>
              <a:defRPr/>
            </a:pPr>
            <a:endParaRPr lang="en-US" sz="1600" dirty="0">
              <a:solidFill>
                <a:srgbClr val="FEFFFF"/>
              </a:solidFill>
              <a:latin typeface="Calibri" panose="020F0502020204030204" pitchFamily="34" charset="0"/>
              <a:cs typeface="Calibri" panose="020F0502020204030204" pitchFamily="34" charset="0"/>
            </a:endParaRPr>
          </a:p>
          <a:p>
            <a:pPr marL="228600" indent="0" defTabSz="457200">
              <a:spcBef>
                <a:spcPts val="0"/>
              </a:spcBef>
              <a:buClr>
                <a:schemeClr val="accent1"/>
              </a:buClr>
              <a:buNone/>
              <a:defRPr/>
            </a:pPr>
            <a:endParaRPr lang="en-US" sz="1600" dirty="0">
              <a:solidFill>
                <a:srgbClr val="FEFFFF"/>
              </a:solidFill>
              <a:latin typeface="Calibri" panose="020F0502020204030204" pitchFamily="34" charset="0"/>
              <a:cs typeface="Calibri" panose="020F0502020204030204" pitchFamily="34" charset="0"/>
            </a:endParaRPr>
          </a:p>
          <a:p>
            <a:pPr marL="228600" indent="0" defTabSz="457200">
              <a:spcBef>
                <a:spcPts val="0"/>
              </a:spcBef>
              <a:buClr>
                <a:schemeClr val="accent1"/>
              </a:buClr>
              <a:buNone/>
              <a:defRPr/>
            </a:pPr>
            <a:endParaRPr lang="en-US" sz="1600" dirty="0">
              <a:solidFill>
                <a:srgbClr val="FEFFFF"/>
              </a:solidFill>
              <a:latin typeface="Calibri" panose="020F0502020204030204" pitchFamily="34" charset="0"/>
              <a:cs typeface="Calibri" panose="020F0502020204030204" pitchFamily="34" charset="0"/>
            </a:endParaRPr>
          </a:p>
          <a:p>
            <a:pPr marL="228600" indent="0" defTabSz="457200">
              <a:spcBef>
                <a:spcPts val="0"/>
              </a:spcBef>
              <a:buClr>
                <a:schemeClr val="accent1"/>
              </a:buClr>
              <a:buNone/>
              <a:defRPr/>
            </a:pPr>
            <a:endParaRPr lang="en-US" sz="1600" dirty="0">
              <a:solidFill>
                <a:srgbClr val="FEFFFF"/>
              </a:solidFill>
              <a:latin typeface="Calibri" panose="020F0502020204030204" pitchFamily="34" charset="0"/>
              <a:cs typeface="Calibri" panose="020F0502020204030204" pitchFamily="34" charset="0"/>
            </a:endParaRPr>
          </a:p>
          <a:p>
            <a:pPr marL="228600" indent="0" defTabSz="457200">
              <a:spcBef>
                <a:spcPts val="0"/>
              </a:spcBef>
              <a:buClr>
                <a:schemeClr val="accent1"/>
              </a:buClr>
              <a:buNone/>
              <a:defRPr/>
            </a:pPr>
            <a:endParaRPr lang="en-US" sz="1600" dirty="0">
              <a:solidFill>
                <a:srgbClr val="FEFFFF"/>
              </a:solidFill>
              <a:latin typeface="Calibri" panose="020F0502020204030204" pitchFamily="34" charset="0"/>
              <a:cs typeface="Calibri" panose="020F0502020204030204" pitchFamily="34" charset="0"/>
            </a:endParaRPr>
          </a:p>
          <a:p>
            <a:pPr marL="228600" indent="0" defTabSz="457200">
              <a:spcBef>
                <a:spcPts val="0"/>
              </a:spcBef>
              <a:buClr>
                <a:schemeClr val="accent1"/>
              </a:buClr>
              <a:buNone/>
              <a:defRPr/>
            </a:pPr>
            <a:endParaRPr lang="en-US" sz="1600" dirty="0">
              <a:solidFill>
                <a:srgbClr val="FEFFFF"/>
              </a:solidFill>
              <a:latin typeface="Calibri" panose="020F0502020204030204" pitchFamily="34" charset="0"/>
              <a:cs typeface="Calibri" panose="020F0502020204030204" pitchFamily="34" charset="0"/>
            </a:endParaRPr>
          </a:p>
          <a:p>
            <a:pPr marL="228600" indent="0" defTabSz="457200">
              <a:spcBef>
                <a:spcPts val="0"/>
              </a:spcBef>
              <a:buClr>
                <a:schemeClr val="accent1"/>
              </a:buClr>
              <a:buNone/>
              <a:defRPr/>
            </a:pPr>
            <a:endParaRPr lang="en-US" sz="1600" dirty="0">
              <a:solidFill>
                <a:srgbClr val="FEFFFF"/>
              </a:solidFill>
              <a:latin typeface="Calibri" panose="020F0502020204030204" pitchFamily="34" charset="0"/>
              <a:cs typeface="Calibri" panose="020F0502020204030204" pitchFamily="34" charset="0"/>
            </a:endParaRPr>
          </a:p>
          <a:p>
            <a:pPr marL="228600" indent="0" defTabSz="457200">
              <a:spcBef>
                <a:spcPts val="0"/>
              </a:spcBef>
              <a:buClr>
                <a:schemeClr val="accent1"/>
              </a:buClr>
              <a:buNone/>
              <a:defRPr/>
            </a:pPr>
            <a:endParaRPr lang="en-US" sz="1600" dirty="0">
              <a:solidFill>
                <a:srgbClr val="FEFFFF"/>
              </a:solidFill>
              <a:latin typeface="Calibri" panose="020F0502020204030204" pitchFamily="34" charset="0"/>
              <a:cs typeface="Calibri" panose="020F0502020204030204" pitchFamily="34" charset="0"/>
            </a:endParaRPr>
          </a:p>
          <a:p>
            <a:pPr marL="228600" indent="0" defTabSz="457200">
              <a:spcBef>
                <a:spcPts val="0"/>
              </a:spcBef>
              <a:buClr>
                <a:schemeClr val="accent1"/>
              </a:buClr>
              <a:buNone/>
              <a:defRPr/>
            </a:pPr>
            <a:endParaRPr lang="en-US" sz="1600" dirty="0">
              <a:solidFill>
                <a:srgbClr val="FEFFFF"/>
              </a:solidFill>
              <a:latin typeface="Calibri" panose="020F0502020204030204" pitchFamily="34" charset="0"/>
              <a:cs typeface="Calibri" panose="020F0502020204030204" pitchFamily="34" charset="0"/>
            </a:endParaRPr>
          </a:p>
          <a:p>
            <a:pPr marL="228600" indent="0" defTabSz="457200">
              <a:spcBef>
                <a:spcPts val="0"/>
              </a:spcBef>
              <a:buClr>
                <a:schemeClr val="accent1"/>
              </a:buClr>
              <a:buNone/>
              <a:defRPr/>
            </a:pPr>
            <a:r>
              <a:rPr lang="en-US" sz="1600" dirty="0">
                <a:solidFill>
                  <a:srgbClr val="FEFFFF"/>
                </a:solidFill>
                <a:latin typeface="Calibri" panose="020F0502020204030204" pitchFamily="34" charset="0"/>
                <a:cs typeface="Calibri" panose="020F0502020204030204" pitchFamily="34" charset="0"/>
              </a:rPr>
              <a:t>Apply to USCIS, so USCIS can receive your application within </a:t>
            </a:r>
            <a:r>
              <a:rPr lang="en-US" sz="1600" u="sng" dirty="0">
                <a:solidFill>
                  <a:srgbClr val="FEFFFF"/>
                </a:solidFill>
                <a:latin typeface="Calibri" panose="020F0502020204030204" pitchFamily="34" charset="0"/>
                <a:cs typeface="Calibri" panose="020F0502020204030204" pitchFamily="34" charset="0"/>
              </a:rPr>
              <a:t>30 days </a:t>
            </a:r>
            <a:r>
              <a:rPr lang="en-US" sz="1600" dirty="0">
                <a:solidFill>
                  <a:srgbClr val="FEFFFF"/>
                </a:solidFill>
                <a:latin typeface="Calibri" panose="020F0502020204030204" pitchFamily="34" charset="0"/>
                <a:cs typeface="Calibri" panose="020F0502020204030204" pitchFamily="34" charset="0"/>
              </a:rPr>
              <a:t>after the date your DSO has signed your I-20 on page 1 and page 2.</a:t>
            </a:r>
          </a:p>
          <a:p>
            <a:pPr marL="137160" indent="0" defTabSz="457200">
              <a:lnSpc>
                <a:spcPct val="90000"/>
              </a:lnSpc>
              <a:spcBef>
                <a:spcPts val="1000"/>
              </a:spcBef>
              <a:buClr>
                <a:schemeClr val="accent1"/>
              </a:buClr>
              <a:buNone/>
              <a:defRPr/>
            </a:pPr>
            <a:endParaRPr lang="en-US" sz="1600" dirty="0">
              <a:solidFill>
                <a:srgbClr val="FEFFFF"/>
              </a:solidFill>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84F7903A-BE0A-47EC-9CEF-638F55D5A76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rot="21600000">
            <a:off x="8713057" y="2716365"/>
            <a:ext cx="3001931" cy="2493765"/>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a:extLst>
              <a:ext uri="{FF2B5EF4-FFF2-40B4-BE49-F238E27FC236}">
                <a16:creationId xmlns:a16="http://schemas.microsoft.com/office/drawing/2014/main" id="{505E9AE0-D04A-4EE1-B259-2813F6F3615A}"/>
              </a:ext>
            </a:extLst>
          </p:cNvPr>
          <p:cNvPicPr>
            <a:picLocks noChangeAspect="1"/>
          </p:cNvPicPr>
          <p:nvPr/>
        </p:nvPicPr>
        <p:blipFill>
          <a:blip r:embed="rId3"/>
          <a:stretch>
            <a:fillRect/>
          </a:stretch>
        </p:blipFill>
        <p:spPr>
          <a:xfrm>
            <a:off x="584779" y="3551899"/>
            <a:ext cx="6806485" cy="1451620"/>
          </a:xfrm>
          <a:prstGeom prst="rect">
            <a:avLst/>
          </a:prstGeom>
        </p:spPr>
      </p:pic>
    </p:spTree>
    <p:extLst>
      <p:ext uri="{BB962C8B-B14F-4D97-AF65-F5344CB8AC3E}">
        <p14:creationId xmlns:p14="http://schemas.microsoft.com/office/powerpoint/2010/main" val="3089905315"/>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166BF9EE-F7AC-4FA5-AC7E-001B3A642F7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1" name="Freeform 11">
              <a:extLst>
                <a:ext uri="{FF2B5EF4-FFF2-40B4-BE49-F238E27FC236}">
                  <a16:creationId xmlns:a16="http://schemas.microsoft.com/office/drawing/2014/main" id="{3B48D182-44E3-4D8B-ACEF-F1A900BE44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en-US"/>
            </a:p>
          </p:txBody>
        </p:sp>
        <p:sp>
          <p:nvSpPr>
            <p:cNvPr id="12" name="Freeform 12">
              <a:extLst>
                <a:ext uri="{FF2B5EF4-FFF2-40B4-BE49-F238E27FC236}">
                  <a16:creationId xmlns:a16="http://schemas.microsoft.com/office/drawing/2014/main" id="{355A535A-A489-477F-A314-593AA8CAFB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en-US"/>
            </a:p>
          </p:txBody>
        </p:sp>
        <p:sp>
          <p:nvSpPr>
            <p:cNvPr id="13" name="Freeform 13">
              <a:extLst>
                <a:ext uri="{FF2B5EF4-FFF2-40B4-BE49-F238E27FC236}">
                  <a16:creationId xmlns:a16="http://schemas.microsoft.com/office/drawing/2014/main" id="{954C2D4C-FD83-4EF4-9312-04442ABD66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en-US"/>
            </a:p>
          </p:txBody>
        </p:sp>
        <p:sp>
          <p:nvSpPr>
            <p:cNvPr id="14" name="Freeform 14">
              <a:extLst>
                <a:ext uri="{FF2B5EF4-FFF2-40B4-BE49-F238E27FC236}">
                  <a16:creationId xmlns:a16="http://schemas.microsoft.com/office/drawing/2014/main" id="{C20701C2-CD9A-4698-BC97-E1085820C2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en-US"/>
            </a:p>
          </p:txBody>
        </p:sp>
        <p:sp>
          <p:nvSpPr>
            <p:cNvPr id="15" name="Freeform 15">
              <a:extLst>
                <a:ext uri="{FF2B5EF4-FFF2-40B4-BE49-F238E27FC236}">
                  <a16:creationId xmlns:a16="http://schemas.microsoft.com/office/drawing/2014/main" id="{62575C35-466F-42AE-87A1-D691849AB8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en-US"/>
            </a:p>
          </p:txBody>
        </p:sp>
        <p:sp>
          <p:nvSpPr>
            <p:cNvPr id="16" name="Freeform 16">
              <a:extLst>
                <a:ext uri="{FF2B5EF4-FFF2-40B4-BE49-F238E27FC236}">
                  <a16:creationId xmlns:a16="http://schemas.microsoft.com/office/drawing/2014/main" id="{58236F37-6119-45AC-80A0-CD2C311B50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en-US"/>
            </a:p>
          </p:txBody>
        </p:sp>
        <p:sp>
          <p:nvSpPr>
            <p:cNvPr id="17" name="Freeform 17">
              <a:extLst>
                <a:ext uri="{FF2B5EF4-FFF2-40B4-BE49-F238E27FC236}">
                  <a16:creationId xmlns:a16="http://schemas.microsoft.com/office/drawing/2014/main" id="{F3FDD799-39FE-4D6F-9A64-2F472B215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en-US"/>
            </a:p>
          </p:txBody>
        </p:sp>
        <p:sp>
          <p:nvSpPr>
            <p:cNvPr id="18" name="Freeform 18">
              <a:extLst>
                <a:ext uri="{FF2B5EF4-FFF2-40B4-BE49-F238E27FC236}">
                  <a16:creationId xmlns:a16="http://schemas.microsoft.com/office/drawing/2014/main" id="{9820D241-1D49-442C-A95A-00BC1BF9E2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en-US"/>
            </a:p>
          </p:txBody>
        </p:sp>
        <p:sp>
          <p:nvSpPr>
            <p:cNvPr id="19" name="Freeform 19">
              <a:extLst>
                <a:ext uri="{FF2B5EF4-FFF2-40B4-BE49-F238E27FC236}">
                  <a16:creationId xmlns:a16="http://schemas.microsoft.com/office/drawing/2014/main" id="{EBC2197C-B383-4866-8ABD-74222400BE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en-US"/>
            </a:p>
          </p:txBody>
        </p:sp>
        <p:sp>
          <p:nvSpPr>
            <p:cNvPr id="20" name="Freeform 20">
              <a:extLst>
                <a:ext uri="{FF2B5EF4-FFF2-40B4-BE49-F238E27FC236}">
                  <a16:creationId xmlns:a16="http://schemas.microsoft.com/office/drawing/2014/main" id="{404B06AA-FC93-4471-9DE4-56A401E70A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en-US"/>
            </a:p>
          </p:txBody>
        </p:sp>
        <p:sp>
          <p:nvSpPr>
            <p:cNvPr id="21" name="Freeform 21">
              <a:extLst>
                <a:ext uri="{FF2B5EF4-FFF2-40B4-BE49-F238E27FC236}">
                  <a16:creationId xmlns:a16="http://schemas.microsoft.com/office/drawing/2014/main" id="{E580600C-013F-4FAF-8FB7-4CC0FA80A9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en-US"/>
            </a:p>
          </p:txBody>
        </p:sp>
        <p:sp>
          <p:nvSpPr>
            <p:cNvPr id="22" name="Freeform 22">
              <a:extLst>
                <a:ext uri="{FF2B5EF4-FFF2-40B4-BE49-F238E27FC236}">
                  <a16:creationId xmlns:a16="http://schemas.microsoft.com/office/drawing/2014/main" id="{9BFCF199-64B2-4AEE-88C4-E954ABF362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en-US"/>
            </a:p>
          </p:txBody>
        </p:sp>
      </p:grpSp>
      <p:grpSp>
        <p:nvGrpSpPr>
          <p:cNvPr id="24" name="Group 23">
            <a:extLst>
              <a:ext uri="{FF2B5EF4-FFF2-40B4-BE49-F238E27FC236}">
                <a16:creationId xmlns:a16="http://schemas.microsoft.com/office/drawing/2014/main" id="{E312DBA5-56D8-42B2-BA94-28168C2A670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5" name="Freeform 27">
              <a:extLst>
                <a:ext uri="{FF2B5EF4-FFF2-40B4-BE49-F238E27FC236}">
                  <a16:creationId xmlns:a16="http://schemas.microsoft.com/office/drawing/2014/main" id="{7AD46C74-3117-46B0-B267-0F61B57CA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en-US"/>
            </a:p>
          </p:txBody>
        </p:sp>
        <p:sp>
          <p:nvSpPr>
            <p:cNvPr id="26" name="Freeform 28">
              <a:extLst>
                <a:ext uri="{FF2B5EF4-FFF2-40B4-BE49-F238E27FC236}">
                  <a16:creationId xmlns:a16="http://schemas.microsoft.com/office/drawing/2014/main" id="{8C13B810-9664-45D8-8510-D6ED0ADD72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en-US"/>
            </a:p>
          </p:txBody>
        </p:sp>
        <p:sp>
          <p:nvSpPr>
            <p:cNvPr id="27" name="Freeform 29">
              <a:extLst>
                <a:ext uri="{FF2B5EF4-FFF2-40B4-BE49-F238E27FC236}">
                  <a16:creationId xmlns:a16="http://schemas.microsoft.com/office/drawing/2014/main" id="{10306E52-A922-4458-BCCE-C3C840CC75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en-US"/>
            </a:p>
          </p:txBody>
        </p:sp>
        <p:sp>
          <p:nvSpPr>
            <p:cNvPr id="28" name="Freeform 30">
              <a:extLst>
                <a:ext uri="{FF2B5EF4-FFF2-40B4-BE49-F238E27FC236}">
                  <a16:creationId xmlns:a16="http://schemas.microsoft.com/office/drawing/2014/main" id="{CB578819-B7E7-4250-932F-52AE2A2A9A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en-US"/>
            </a:p>
          </p:txBody>
        </p:sp>
        <p:sp>
          <p:nvSpPr>
            <p:cNvPr id="29" name="Freeform 31">
              <a:extLst>
                <a:ext uri="{FF2B5EF4-FFF2-40B4-BE49-F238E27FC236}">
                  <a16:creationId xmlns:a16="http://schemas.microsoft.com/office/drawing/2014/main" id="{454B9C91-B623-424A-B16E-F764F189D3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en-US"/>
            </a:p>
          </p:txBody>
        </p:sp>
        <p:sp>
          <p:nvSpPr>
            <p:cNvPr id="30" name="Freeform 32">
              <a:extLst>
                <a:ext uri="{FF2B5EF4-FFF2-40B4-BE49-F238E27FC236}">
                  <a16:creationId xmlns:a16="http://schemas.microsoft.com/office/drawing/2014/main" id="{EFD03C4A-8484-41E6-B458-032F1DCA70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en-US"/>
            </a:p>
          </p:txBody>
        </p:sp>
        <p:sp>
          <p:nvSpPr>
            <p:cNvPr id="31" name="Freeform 33">
              <a:extLst>
                <a:ext uri="{FF2B5EF4-FFF2-40B4-BE49-F238E27FC236}">
                  <a16:creationId xmlns:a16="http://schemas.microsoft.com/office/drawing/2014/main" id="{DDC2F3C3-1D4E-4913-9C5C-F9A65B47E5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en-US"/>
            </a:p>
          </p:txBody>
        </p:sp>
        <p:sp>
          <p:nvSpPr>
            <p:cNvPr id="32" name="Freeform 34">
              <a:extLst>
                <a:ext uri="{FF2B5EF4-FFF2-40B4-BE49-F238E27FC236}">
                  <a16:creationId xmlns:a16="http://schemas.microsoft.com/office/drawing/2014/main" id="{1E15BCA2-2420-4C53-ADE9-40FBAC2384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en-US"/>
            </a:p>
          </p:txBody>
        </p:sp>
        <p:sp>
          <p:nvSpPr>
            <p:cNvPr id="33" name="Freeform 35">
              <a:extLst>
                <a:ext uri="{FF2B5EF4-FFF2-40B4-BE49-F238E27FC236}">
                  <a16:creationId xmlns:a16="http://schemas.microsoft.com/office/drawing/2014/main" id="{73D5FBF4-7129-4C51-B603-E3BC334195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en-US"/>
            </a:p>
          </p:txBody>
        </p:sp>
        <p:sp>
          <p:nvSpPr>
            <p:cNvPr id="34" name="Freeform 36">
              <a:extLst>
                <a:ext uri="{FF2B5EF4-FFF2-40B4-BE49-F238E27FC236}">
                  <a16:creationId xmlns:a16="http://schemas.microsoft.com/office/drawing/2014/main" id="{0165B164-CE2A-494C-88FC-507232B37C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en-US"/>
            </a:p>
          </p:txBody>
        </p:sp>
        <p:sp>
          <p:nvSpPr>
            <p:cNvPr id="35" name="Freeform 37">
              <a:extLst>
                <a:ext uri="{FF2B5EF4-FFF2-40B4-BE49-F238E27FC236}">
                  <a16:creationId xmlns:a16="http://schemas.microsoft.com/office/drawing/2014/main" id="{87F127E5-B10B-4D18-BCF0-E7C3C7F40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en-US"/>
            </a:p>
          </p:txBody>
        </p:sp>
        <p:sp>
          <p:nvSpPr>
            <p:cNvPr id="36" name="Freeform 38">
              <a:extLst>
                <a:ext uri="{FF2B5EF4-FFF2-40B4-BE49-F238E27FC236}">
                  <a16:creationId xmlns:a16="http://schemas.microsoft.com/office/drawing/2014/main" id="{FC692D59-F28D-4E42-B435-225F2C6CFA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en-US"/>
            </a:p>
          </p:txBody>
        </p:sp>
      </p:grpSp>
      <p:sp>
        <p:nvSpPr>
          <p:cNvPr id="38" name="Rectangle 37">
            <a:extLst>
              <a:ext uri="{FF2B5EF4-FFF2-40B4-BE49-F238E27FC236}">
                <a16:creationId xmlns:a16="http://schemas.microsoft.com/office/drawing/2014/main" id="{1996130F-9AB5-4DE9-8574-3AF891C5C1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0" name="Freeform 11">
            <a:extLst>
              <a:ext uri="{FF2B5EF4-FFF2-40B4-BE49-F238E27FC236}">
                <a16:creationId xmlns:a16="http://schemas.microsoft.com/office/drawing/2014/main" id="{7326F4E6-9131-42DA-97B2-0BA8D1E258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US"/>
          </a:p>
        </p:txBody>
      </p:sp>
      <p:sp>
        <p:nvSpPr>
          <p:cNvPr id="42" name="Rectangle 41">
            <a:extLst>
              <a:ext uri="{FF2B5EF4-FFF2-40B4-BE49-F238E27FC236}">
                <a16:creationId xmlns:a16="http://schemas.microsoft.com/office/drawing/2014/main" id="{37B5A23F-7276-435D-91DA-09104D7777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35481" cy="6858000"/>
          </a:xfrm>
          <a:prstGeom prst="rect">
            <a:avLst/>
          </a:prstGeom>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2F3ECD7F-BF61-4CB1-AA15-464BB771E7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966F1B29-3A08-4DB7-9F92-4C09B3BCFF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8229600" cy="6858000"/>
          </a:xfrm>
          <a:prstGeom prst="rect">
            <a:avLst/>
          </a:prstGeom>
          <a:solidFill>
            <a:schemeClr val="bg2">
              <a:lumMod val="10000"/>
              <a:alpha val="9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8" name="Freeform 5">
            <a:extLst>
              <a:ext uri="{FF2B5EF4-FFF2-40B4-BE49-F238E27FC236}">
                <a16:creationId xmlns:a16="http://schemas.microsoft.com/office/drawing/2014/main" id="{44A5AAD1-9616-4E1C-B3AC-E5497A6A3C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59027"/>
            <a:ext cx="9042690" cy="1035152"/>
          </a:xfrm>
          <a:custGeom>
            <a:avLst/>
            <a:gdLst>
              <a:gd name="T0" fmla="*/ 1900 w 1902"/>
              <a:gd name="T1" fmla="*/ 77 h 163"/>
              <a:gd name="T2" fmla="*/ 1826 w 1902"/>
              <a:gd name="T3" fmla="*/ 3 h 163"/>
              <a:gd name="T4" fmla="*/ 1825 w 1902"/>
              <a:gd name="T5" fmla="*/ 2 h 163"/>
              <a:gd name="T6" fmla="*/ 1819 w 1902"/>
              <a:gd name="T7" fmla="*/ 0 h 163"/>
              <a:gd name="T8" fmla="*/ 1363 w 1902"/>
              <a:gd name="T9" fmla="*/ 0 h 163"/>
              <a:gd name="T10" fmla="*/ 1348 w 1902"/>
              <a:gd name="T11" fmla="*/ 0 h 163"/>
              <a:gd name="T12" fmla="*/ 1225 w 1902"/>
              <a:gd name="T13" fmla="*/ 0 h 163"/>
              <a:gd name="T14" fmla="*/ 1033 w 1902"/>
              <a:gd name="T15" fmla="*/ 0 h 163"/>
              <a:gd name="T16" fmla="*/ 892 w 1902"/>
              <a:gd name="T17" fmla="*/ 0 h 163"/>
              <a:gd name="T18" fmla="*/ 786 w 1902"/>
              <a:gd name="T19" fmla="*/ 0 h 163"/>
              <a:gd name="T20" fmla="*/ 577 w 1902"/>
              <a:gd name="T21" fmla="*/ 0 h 163"/>
              <a:gd name="T22" fmla="*/ 562 w 1902"/>
              <a:gd name="T23" fmla="*/ 0 h 163"/>
              <a:gd name="T24" fmla="*/ 439 w 1902"/>
              <a:gd name="T25" fmla="*/ 0 h 163"/>
              <a:gd name="T26" fmla="*/ 106 w 1902"/>
              <a:gd name="T27" fmla="*/ 0 h 163"/>
              <a:gd name="T28" fmla="*/ 0 w 1902"/>
              <a:gd name="T29" fmla="*/ 0 h 163"/>
              <a:gd name="T30" fmla="*/ 0 w 1902"/>
              <a:gd name="T31" fmla="*/ 163 h 163"/>
              <a:gd name="T32" fmla="*/ 106 w 1902"/>
              <a:gd name="T33" fmla="*/ 163 h 163"/>
              <a:gd name="T34" fmla="*/ 439 w 1902"/>
              <a:gd name="T35" fmla="*/ 163 h 163"/>
              <a:gd name="T36" fmla="*/ 562 w 1902"/>
              <a:gd name="T37" fmla="*/ 163 h 163"/>
              <a:gd name="T38" fmla="*/ 577 w 1902"/>
              <a:gd name="T39" fmla="*/ 163 h 163"/>
              <a:gd name="T40" fmla="*/ 786 w 1902"/>
              <a:gd name="T41" fmla="*/ 163 h 163"/>
              <a:gd name="T42" fmla="*/ 892 w 1902"/>
              <a:gd name="T43" fmla="*/ 163 h 163"/>
              <a:gd name="T44" fmla="*/ 1033 w 1902"/>
              <a:gd name="T45" fmla="*/ 163 h 163"/>
              <a:gd name="T46" fmla="*/ 1225 w 1902"/>
              <a:gd name="T47" fmla="*/ 163 h 163"/>
              <a:gd name="T48" fmla="*/ 1348 w 1902"/>
              <a:gd name="T49" fmla="*/ 163 h 163"/>
              <a:gd name="T50" fmla="*/ 1363 w 1902"/>
              <a:gd name="T51" fmla="*/ 163 h 163"/>
              <a:gd name="T52" fmla="*/ 1819 w 1902"/>
              <a:gd name="T53" fmla="*/ 163 h 163"/>
              <a:gd name="T54" fmla="*/ 1825 w 1902"/>
              <a:gd name="T55" fmla="*/ 161 h 163"/>
              <a:gd name="T56" fmla="*/ 1826 w 1902"/>
              <a:gd name="T57" fmla="*/ 160 h 163"/>
              <a:gd name="T58" fmla="*/ 1900 w 1902"/>
              <a:gd name="T59" fmla="*/ 86 h 163"/>
              <a:gd name="T60" fmla="*/ 1900 w 1902"/>
              <a:gd name="T61"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2" h="163">
                <a:moveTo>
                  <a:pt x="1900" y="77"/>
                </a:moveTo>
                <a:cubicBezTo>
                  <a:pt x="1826" y="3"/>
                  <a:pt x="1826" y="3"/>
                  <a:pt x="1826" y="3"/>
                </a:cubicBezTo>
                <a:cubicBezTo>
                  <a:pt x="1825" y="2"/>
                  <a:pt x="1825" y="2"/>
                  <a:pt x="1825" y="2"/>
                </a:cubicBezTo>
                <a:cubicBezTo>
                  <a:pt x="1823" y="1"/>
                  <a:pt x="1821" y="0"/>
                  <a:pt x="1819" y="0"/>
                </a:cubicBezTo>
                <a:cubicBezTo>
                  <a:pt x="1363" y="0"/>
                  <a:pt x="1363" y="0"/>
                  <a:pt x="1363" y="0"/>
                </a:cubicBezTo>
                <a:cubicBezTo>
                  <a:pt x="1348" y="0"/>
                  <a:pt x="1348" y="0"/>
                  <a:pt x="1348" y="0"/>
                </a:cubicBezTo>
                <a:cubicBezTo>
                  <a:pt x="1225" y="0"/>
                  <a:pt x="1225" y="0"/>
                  <a:pt x="1225" y="0"/>
                </a:cubicBezTo>
                <a:cubicBezTo>
                  <a:pt x="1033" y="0"/>
                  <a:pt x="1033" y="0"/>
                  <a:pt x="1033" y="0"/>
                </a:cubicBezTo>
                <a:cubicBezTo>
                  <a:pt x="892" y="0"/>
                  <a:pt x="892" y="0"/>
                  <a:pt x="892" y="0"/>
                </a:cubicBezTo>
                <a:cubicBezTo>
                  <a:pt x="786" y="0"/>
                  <a:pt x="786" y="0"/>
                  <a:pt x="786" y="0"/>
                </a:cubicBezTo>
                <a:cubicBezTo>
                  <a:pt x="577" y="0"/>
                  <a:pt x="577" y="0"/>
                  <a:pt x="577" y="0"/>
                </a:cubicBezTo>
                <a:cubicBezTo>
                  <a:pt x="562" y="0"/>
                  <a:pt x="562" y="0"/>
                  <a:pt x="562" y="0"/>
                </a:cubicBezTo>
                <a:cubicBezTo>
                  <a:pt x="439" y="0"/>
                  <a:pt x="439" y="0"/>
                  <a:pt x="439" y="0"/>
                </a:cubicBezTo>
                <a:cubicBezTo>
                  <a:pt x="106" y="0"/>
                  <a:pt x="106" y="0"/>
                  <a:pt x="106" y="0"/>
                </a:cubicBezTo>
                <a:cubicBezTo>
                  <a:pt x="0" y="0"/>
                  <a:pt x="0" y="0"/>
                  <a:pt x="0" y="0"/>
                </a:cubicBezTo>
                <a:cubicBezTo>
                  <a:pt x="0" y="163"/>
                  <a:pt x="0" y="163"/>
                  <a:pt x="0" y="163"/>
                </a:cubicBezTo>
                <a:cubicBezTo>
                  <a:pt x="106" y="163"/>
                  <a:pt x="106" y="163"/>
                  <a:pt x="106" y="163"/>
                </a:cubicBezTo>
                <a:cubicBezTo>
                  <a:pt x="439" y="163"/>
                  <a:pt x="439" y="163"/>
                  <a:pt x="439" y="163"/>
                </a:cubicBezTo>
                <a:cubicBezTo>
                  <a:pt x="562" y="163"/>
                  <a:pt x="562" y="163"/>
                  <a:pt x="562" y="163"/>
                </a:cubicBezTo>
                <a:cubicBezTo>
                  <a:pt x="577" y="163"/>
                  <a:pt x="577" y="163"/>
                  <a:pt x="577" y="163"/>
                </a:cubicBezTo>
                <a:cubicBezTo>
                  <a:pt x="786" y="163"/>
                  <a:pt x="786" y="163"/>
                  <a:pt x="786" y="163"/>
                </a:cubicBezTo>
                <a:cubicBezTo>
                  <a:pt x="892" y="163"/>
                  <a:pt x="892" y="163"/>
                  <a:pt x="892" y="163"/>
                </a:cubicBezTo>
                <a:cubicBezTo>
                  <a:pt x="1033" y="163"/>
                  <a:pt x="1033" y="163"/>
                  <a:pt x="1033" y="163"/>
                </a:cubicBezTo>
                <a:cubicBezTo>
                  <a:pt x="1225" y="163"/>
                  <a:pt x="1225" y="163"/>
                  <a:pt x="1225" y="163"/>
                </a:cubicBezTo>
                <a:cubicBezTo>
                  <a:pt x="1348" y="163"/>
                  <a:pt x="1348" y="163"/>
                  <a:pt x="1348" y="163"/>
                </a:cubicBezTo>
                <a:cubicBezTo>
                  <a:pt x="1363" y="163"/>
                  <a:pt x="1363" y="163"/>
                  <a:pt x="1363" y="163"/>
                </a:cubicBezTo>
                <a:cubicBezTo>
                  <a:pt x="1819" y="163"/>
                  <a:pt x="1819" y="163"/>
                  <a:pt x="1819" y="163"/>
                </a:cubicBezTo>
                <a:cubicBezTo>
                  <a:pt x="1821" y="163"/>
                  <a:pt x="1823" y="162"/>
                  <a:pt x="1825" y="161"/>
                </a:cubicBezTo>
                <a:cubicBezTo>
                  <a:pt x="1825" y="160"/>
                  <a:pt x="1825" y="160"/>
                  <a:pt x="1826" y="160"/>
                </a:cubicBezTo>
                <a:cubicBezTo>
                  <a:pt x="1900" y="86"/>
                  <a:pt x="1900" y="86"/>
                  <a:pt x="1900" y="86"/>
                </a:cubicBezTo>
                <a:cubicBezTo>
                  <a:pt x="1902" y="83"/>
                  <a:pt x="1902" y="79"/>
                  <a:pt x="1900"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 name="Rectangle 2">
            <a:extLst>
              <a:ext uri="{FF2B5EF4-FFF2-40B4-BE49-F238E27FC236}">
                <a16:creationId xmlns:a16="http://schemas.microsoft.com/office/drawing/2014/main" id="{5ADD3DCC-45A2-47E3-9331-F9CF4C9EAC22}"/>
              </a:ext>
            </a:extLst>
          </p:cNvPr>
          <p:cNvSpPr txBox="1">
            <a:spLocks noChangeArrowheads="1"/>
          </p:cNvSpPr>
          <p:nvPr/>
        </p:nvSpPr>
        <p:spPr>
          <a:xfrm>
            <a:off x="541867" y="787400"/>
            <a:ext cx="7145866" cy="778933"/>
          </a:xfrm>
          <a:prstGeom prst="rect">
            <a:avLst/>
          </a:prstGeom>
        </p:spPr>
        <p:txBody>
          <a:bodyPr vert="horz" lIns="91440" tIns="45720" rIns="91440" bIns="45720" rtlCol="0" anchor="ctr">
            <a:normAutofit/>
            <a:scene3d>
              <a:camera prst="orthographicFront"/>
              <a:lightRig rig="soft" dir="t"/>
            </a:scene3d>
            <a:sp3d prstMaterial="softEdge"/>
          </a:bodyPr>
          <a:lstStyle>
            <a:lvl1pPr algn="l" rtl="0" eaLnBrk="1" latinLnBrk="0" hangingPunct="1">
              <a:spcBef>
                <a:spcPct val="0"/>
              </a:spcBef>
              <a:buNone/>
              <a:defRPr kumimoji="0" sz="4100" b="1" kern="1200" cap="all" baseline="0">
                <a:solidFill>
                  <a:srgbClr val="647D9D"/>
                </a:solidFill>
                <a:effectLst/>
                <a:latin typeface="+mj-lt"/>
                <a:ea typeface="+mj-ea"/>
                <a:cs typeface="+mj-cs"/>
              </a:defRPr>
            </a:lvl1pPr>
            <a:extLst/>
          </a:lstStyle>
          <a:p>
            <a:pPr defTabSz="457200">
              <a:lnSpc>
                <a:spcPct val="90000"/>
              </a:lnSpc>
              <a:spcAft>
                <a:spcPts val="600"/>
              </a:spcAft>
            </a:pPr>
            <a:r>
              <a:rPr lang="en-US" sz="2500" cap="none" dirty="0">
                <a:solidFill>
                  <a:srgbClr val="FEFFFF"/>
                </a:solidFill>
              </a:rPr>
              <a:t>Date Selection 3:</a:t>
            </a:r>
            <a:br>
              <a:rPr lang="en-US" sz="2500" cap="none" dirty="0">
                <a:solidFill>
                  <a:srgbClr val="FEFFFF"/>
                </a:solidFill>
              </a:rPr>
            </a:br>
            <a:r>
              <a:rPr lang="en-US" sz="2500" cap="none" dirty="0">
                <a:solidFill>
                  <a:srgbClr val="FEFFFF"/>
                </a:solidFill>
              </a:rPr>
              <a:t>“OPT Start Date”- a guessing game</a:t>
            </a:r>
          </a:p>
        </p:txBody>
      </p:sp>
      <p:sp>
        <p:nvSpPr>
          <p:cNvPr id="5" name="Rectangle 3">
            <a:extLst>
              <a:ext uri="{FF2B5EF4-FFF2-40B4-BE49-F238E27FC236}">
                <a16:creationId xmlns:a16="http://schemas.microsoft.com/office/drawing/2014/main" id="{D0111CEA-2020-4E41-B636-A2135BE62B5B}"/>
              </a:ext>
            </a:extLst>
          </p:cNvPr>
          <p:cNvSpPr txBox="1">
            <a:spLocks noChangeArrowheads="1"/>
          </p:cNvSpPr>
          <p:nvPr/>
        </p:nvSpPr>
        <p:spPr>
          <a:xfrm>
            <a:off x="541866" y="2264403"/>
            <a:ext cx="7145867" cy="3879222"/>
          </a:xfrm>
          <a:prstGeom prst="rect">
            <a:avLst/>
          </a:prstGeom>
        </p:spPr>
        <p:txBody>
          <a:bodyPr vert="horz" lIns="91440" tIns="45720" rIns="91440" bIns="45720" rtlCol="0">
            <a:normAutofit lnSpcReduction="10000"/>
          </a:bodyPr>
          <a:lstStyle>
            <a:lvl1pPr marL="365760" indent="-256032" algn="l" rtl="0" eaLnBrk="1" latinLnBrk="0" hangingPunct="1">
              <a:spcBef>
                <a:spcPts val="400"/>
              </a:spcBef>
              <a:spcAft>
                <a:spcPts val="0"/>
              </a:spcAft>
              <a:buClr>
                <a:srgbClr val="647D9D"/>
              </a:buClr>
              <a:buSzPct val="100000"/>
              <a:buFont typeface="Arial" pitchFamily="34" charset="0"/>
              <a:buChar char="•"/>
              <a:defRPr kumimoji="0" sz="2000" kern="1200">
                <a:solidFill>
                  <a:schemeClr val="tx1"/>
                </a:solidFill>
                <a:latin typeface="+mn-lt"/>
                <a:ea typeface="+mn-ea"/>
                <a:cs typeface="+mn-cs"/>
              </a:defRPr>
            </a:lvl1pPr>
            <a:lvl2pPr marL="621792" indent="-228600" algn="l" rtl="0" eaLnBrk="1" latinLnBrk="0" hangingPunct="1">
              <a:spcBef>
                <a:spcPts val="324"/>
              </a:spcBef>
              <a:buClr>
                <a:srgbClr val="647D9D"/>
              </a:buClr>
              <a:buSzPct val="100000"/>
              <a:buFont typeface="Arial" pitchFamily="34" charset="0"/>
              <a:buChar char="–"/>
              <a:defRPr kumimoji="0" sz="2000" kern="1200">
                <a:solidFill>
                  <a:schemeClr val="tx1"/>
                </a:solidFill>
                <a:latin typeface="+mn-lt"/>
                <a:ea typeface="+mn-ea"/>
                <a:cs typeface="+mn-cs"/>
              </a:defRPr>
            </a:lvl2pPr>
            <a:lvl3pPr marL="859536" indent="-228600" algn="l" rtl="0" eaLnBrk="1" latinLnBrk="0" hangingPunct="1">
              <a:spcBef>
                <a:spcPts val="350"/>
              </a:spcBef>
              <a:buClr>
                <a:srgbClr val="647D9D"/>
              </a:buClr>
              <a:buSzPct val="100000"/>
              <a:buFont typeface="Arial" pitchFamily="34" charset="0"/>
              <a:buChar char="•"/>
              <a:defRPr kumimoji="0" sz="2000" kern="1200">
                <a:solidFill>
                  <a:schemeClr val="tx1"/>
                </a:solidFill>
                <a:latin typeface="+mn-lt"/>
                <a:ea typeface="+mn-ea"/>
                <a:cs typeface="+mn-cs"/>
              </a:defRPr>
            </a:lvl3pPr>
            <a:lvl4pPr marL="1143000" indent="-228600" algn="l" rtl="0" eaLnBrk="1" latinLnBrk="0" hangingPunct="1">
              <a:spcBef>
                <a:spcPts val="350"/>
              </a:spcBef>
              <a:buClr>
                <a:srgbClr val="647D9D"/>
              </a:buClr>
              <a:buSzPct val="100000"/>
              <a:buFont typeface="Arial" pitchFamily="34" charset="0"/>
              <a:buChar char="–"/>
              <a:defRPr kumimoji="0" sz="2000" kern="1200">
                <a:solidFill>
                  <a:schemeClr val="tx1"/>
                </a:solidFill>
                <a:latin typeface="+mn-lt"/>
                <a:ea typeface="+mn-ea"/>
                <a:cs typeface="+mn-cs"/>
              </a:defRPr>
            </a:lvl4pPr>
            <a:lvl5pPr marL="1371600" indent="-228600" algn="l" rtl="0" eaLnBrk="1" latinLnBrk="0" hangingPunct="1">
              <a:spcBef>
                <a:spcPts val="350"/>
              </a:spcBef>
              <a:buClr>
                <a:srgbClr val="647D9D"/>
              </a:buClr>
              <a:buSzPct val="100000"/>
              <a:buFont typeface="Arial" pitchFamily="34" charset="0"/>
              <a:buChar char="•"/>
              <a:defRPr kumimoji="0" sz="20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228600" indent="0" defTabSz="457200">
              <a:spcBef>
                <a:spcPts val="0"/>
              </a:spcBef>
              <a:buClr>
                <a:schemeClr val="accent1"/>
              </a:buClr>
              <a:buNone/>
              <a:defRPr/>
            </a:pPr>
            <a:r>
              <a:rPr lang="en-US" sz="1600" dirty="0">
                <a:solidFill>
                  <a:srgbClr val="FEFFFF"/>
                </a:solidFill>
                <a:latin typeface="Calibri" panose="020F0502020204030204" pitchFamily="34" charset="0"/>
                <a:cs typeface="Calibri" panose="020F0502020204030204" pitchFamily="34" charset="0"/>
              </a:rPr>
              <a:t>Do your best to select the start date of your OPT.  </a:t>
            </a:r>
          </a:p>
          <a:p>
            <a:pPr marL="228600" indent="0" defTabSz="457200">
              <a:spcBef>
                <a:spcPts val="0"/>
              </a:spcBef>
              <a:buClr>
                <a:schemeClr val="accent1"/>
              </a:buClr>
              <a:buNone/>
              <a:defRPr/>
            </a:pPr>
            <a:endParaRPr lang="en-US" sz="1600" dirty="0">
              <a:solidFill>
                <a:srgbClr val="FEFFFF"/>
              </a:solidFill>
              <a:latin typeface="Calibri" panose="020F0502020204030204" pitchFamily="34" charset="0"/>
              <a:cs typeface="Calibri" panose="020F0502020204030204" pitchFamily="34" charset="0"/>
            </a:endParaRPr>
          </a:p>
          <a:p>
            <a:pPr marL="228600" indent="0" defTabSz="457200">
              <a:spcBef>
                <a:spcPts val="0"/>
              </a:spcBef>
              <a:buClr>
                <a:schemeClr val="accent1"/>
              </a:buClr>
              <a:buNone/>
              <a:defRPr/>
            </a:pPr>
            <a:r>
              <a:rPr lang="en-US" sz="1600" dirty="0">
                <a:solidFill>
                  <a:srgbClr val="FEFFFF"/>
                </a:solidFill>
                <a:latin typeface="Calibri" panose="020F0502020204030204" pitchFamily="34" charset="0"/>
                <a:cs typeface="Calibri" panose="020F0502020204030204" pitchFamily="34" charset="0"/>
              </a:rPr>
              <a:t>Your </a:t>
            </a:r>
            <a:r>
              <a:rPr lang="en-US" sz="1600" b="1" dirty="0">
                <a:solidFill>
                  <a:srgbClr val="00B0F0"/>
                </a:solidFill>
                <a:latin typeface="Calibri" panose="020F0502020204030204" pitchFamily="34" charset="0"/>
                <a:cs typeface="Calibri" panose="020F0502020204030204" pitchFamily="34" charset="0"/>
              </a:rPr>
              <a:t>60 day Grace Period </a:t>
            </a:r>
            <a:r>
              <a:rPr lang="en-US" sz="1600" dirty="0">
                <a:solidFill>
                  <a:srgbClr val="FEFFFF"/>
                </a:solidFill>
                <a:latin typeface="Calibri" panose="020F0502020204030204" pitchFamily="34" charset="0"/>
                <a:cs typeface="Calibri" panose="020F0502020204030204" pitchFamily="34" charset="0"/>
              </a:rPr>
              <a:t>after the new Program End Date is the range you can select a start date. </a:t>
            </a:r>
          </a:p>
          <a:p>
            <a:pPr marL="228600" indent="0" defTabSz="457200">
              <a:spcBef>
                <a:spcPts val="0"/>
              </a:spcBef>
              <a:buClr>
                <a:schemeClr val="accent1"/>
              </a:buClr>
              <a:buNone/>
              <a:defRPr/>
            </a:pPr>
            <a:endParaRPr lang="en-US" sz="1600" dirty="0">
              <a:solidFill>
                <a:srgbClr val="FEFFFF"/>
              </a:solidFill>
              <a:latin typeface="Calibri" panose="020F0502020204030204" pitchFamily="34" charset="0"/>
              <a:cs typeface="Calibri" panose="020F0502020204030204" pitchFamily="34" charset="0"/>
            </a:endParaRPr>
          </a:p>
          <a:p>
            <a:pPr marL="228600" indent="0" defTabSz="457200">
              <a:spcBef>
                <a:spcPts val="0"/>
              </a:spcBef>
              <a:buClr>
                <a:schemeClr val="accent1"/>
              </a:buClr>
              <a:buNone/>
              <a:defRPr/>
            </a:pPr>
            <a:r>
              <a:rPr lang="en-US" sz="1600" dirty="0">
                <a:solidFill>
                  <a:srgbClr val="FEFFFF"/>
                </a:solidFill>
                <a:latin typeface="Calibri" panose="020F0502020204030204" pitchFamily="34" charset="0"/>
                <a:cs typeface="Calibri" panose="020F0502020204030204" pitchFamily="34" charset="0"/>
              </a:rPr>
              <a:t>It depends on each individual’s job situation, capability of multitasking, and other factors</a:t>
            </a:r>
          </a:p>
          <a:p>
            <a:pPr marL="177800" indent="0" defTabSz="457200">
              <a:spcBef>
                <a:spcPts val="0"/>
              </a:spcBef>
              <a:buClr>
                <a:schemeClr val="accent1"/>
              </a:buClr>
              <a:buNone/>
              <a:defRPr/>
            </a:pPr>
            <a:endParaRPr lang="en-US" sz="1600" dirty="0">
              <a:solidFill>
                <a:srgbClr val="FEFFFF"/>
              </a:solidFill>
              <a:latin typeface="Calibri" panose="020F0502020204030204" pitchFamily="34" charset="0"/>
              <a:cs typeface="Calibri" panose="020F0502020204030204" pitchFamily="34" charset="0"/>
            </a:endParaRPr>
          </a:p>
          <a:p>
            <a:pPr marL="228600" indent="0" defTabSz="457200">
              <a:spcBef>
                <a:spcPts val="0"/>
              </a:spcBef>
              <a:buClr>
                <a:schemeClr val="accent1"/>
              </a:buClr>
              <a:buNone/>
              <a:defRPr/>
            </a:pPr>
            <a:endParaRPr lang="en-US" sz="1600" dirty="0">
              <a:solidFill>
                <a:srgbClr val="FEFFFF"/>
              </a:solidFill>
              <a:latin typeface="Calibri" panose="020F0502020204030204" pitchFamily="34" charset="0"/>
              <a:cs typeface="Calibri" panose="020F0502020204030204" pitchFamily="34" charset="0"/>
            </a:endParaRPr>
          </a:p>
          <a:p>
            <a:pPr marL="228600" indent="0" defTabSz="457200">
              <a:spcBef>
                <a:spcPts val="0"/>
              </a:spcBef>
              <a:buClr>
                <a:schemeClr val="accent1"/>
              </a:buClr>
              <a:buNone/>
              <a:defRPr/>
            </a:pPr>
            <a:endParaRPr lang="en-US" sz="1600" dirty="0">
              <a:solidFill>
                <a:srgbClr val="FEFFFF"/>
              </a:solidFill>
              <a:latin typeface="Calibri" panose="020F0502020204030204" pitchFamily="34" charset="0"/>
              <a:cs typeface="Calibri" panose="020F0502020204030204" pitchFamily="34" charset="0"/>
            </a:endParaRPr>
          </a:p>
          <a:p>
            <a:pPr marL="228600" indent="0" defTabSz="457200">
              <a:spcBef>
                <a:spcPts val="0"/>
              </a:spcBef>
              <a:buClr>
                <a:schemeClr val="accent1"/>
              </a:buClr>
              <a:buNone/>
              <a:defRPr/>
            </a:pPr>
            <a:endParaRPr lang="en-US" sz="1600" dirty="0">
              <a:solidFill>
                <a:srgbClr val="FEFFFF"/>
              </a:solidFill>
              <a:latin typeface="Calibri" panose="020F0502020204030204" pitchFamily="34" charset="0"/>
              <a:cs typeface="Calibri" panose="020F0502020204030204" pitchFamily="34" charset="0"/>
            </a:endParaRPr>
          </a:p>
          <a:p>
            <a:pPr marL="228600" indent="0" defTabSz="457200">
              <a:spcBef>
                <a:spcPts val="0"/>
              </a:spcBef>
              <a:buClr>
                <a:schemeClr val="accent1"/>
              </a:buClr>
              <a:buNone/>
              <a:defRPr/>
            </a:pPr>
            <a:endParaRPr lang="en-US" sz="1600" dirty="0">
              <a:solidFill>
                <a:srgbClr val="FEFFFF"/>
              </a:solidFill>
              <a:latin typeface="Calibri" panose="020F0502020204030204" pitchFamily="34" charset="0"/>
              <a:cs typeface="Calibri" panose="020F0502020204030204" pitchFamily="34" charset="0"/>
            </a:endParaRPr>
          </a:p>
          <a:p>
            <a:pPr marL="228600" indent="0" defTabSz="457200">
              <a:spcBef>
                <a:spcPts val="0"/>
              </a:spcBef>
              <a:buClr>
                <a:schemeClr val="accent1"/>
              </a:buClr>
              <a:buNone/>
              <a:defRPr/>
            </a:pPr>
            <a:endParaRPr lang="en-US" sz="1600" dirty="0">
              <a:solidFill>
                <a:srgbClr val="FEFFFF"/>
              </a:solidFill>
              <a:latin typeface="Calibri" panose="020F0502020204030204" pitchFamily="34" charset="0"/>
              <a:cs typeface="Calibri" panose="020F0502020204030204" pitchFamily="34" charset="0"/>
            </a:endParaRPr>
          </a:p>
          <a:p>
            <a:pPr marL="228600" indent="0" defTabSz="457200">
              <a:spcBef>
                <a:spcPts val="0"/>
              </a:spcBef>
              <a:buClr>
                <a:schemeClr val="accent1"/>
              </a:buClr>
              <a:buNone/>
              <a:defRPr/>
            </a:pPr>
            <a:endParaRPr lang="en-US" sz="1600" dirty="0">
              <a:solidFill>
                <a:srgbClr val="FEFFFF"/>
              </a:solidFill>
              <a:latin typeface="Calibri" panose="020F0502020204030204" pitchFamily="34" charset="0"/>
              <a:cs typeface="Calibri" panose="020F0502020204030204" pitchFamily="34" charset="0"/>
            </a:endParaRPr>
          </a:p>
          <a:p>
            <a:pPr marL="228600" indent="0" defTabSz="457200">
              <a:spcBef>
                <a:spcPts val="0"/>
              </a:spcBef>
              <a:buClr>
                <a:schemeClr val="accent1"/>
              </a:buClr>
              <a:buNone/>
              <a:defRPr/>
            </a:pPr>
            <a:r>
              <a:rPr lang="en-US" sz="1600" dirty="0">
                <a:solidFill>
                  <a:srgbClr val="FEFFFF"/>
                </a:solidFill>
                <a:latin typeface="Calibri" panose="020F0502020204030204" pitchFamily="34" charset="0"/>
                <a:cs typeface="Calibri" panose="020F0502020204030204" pitchFamily="34" charset="0"/>
              </a:rPr>
              <a:t>If you apply late, picking an earlier start date will not expedite your request.  Allow as much time as possible for USCIS to review.</a:t>
            </a:r>
          </a:p>
          <a:p>
            <a:pPr indent="-228600" defTabSz="457200">
              <a:lnSpc>
                <a:spcPct val="90000"/>
              </a:lnSpc>
              <a:spcBef>
                <a:spcPts val="1000"/>
              </a:spcBef>
              <a:buClr>
                <a:schemeClr val="accent1"/>
              </a:buClr>
              <a:buFont typeface="Wingdings 3" charset="2"/>
              <a:buChar char=""/>
              <a:defRPr/>
            </a:pPr>
            <a:endParaRPr lang="en-US" sz="1600" dirty="0">
              <a:solidFill>
                <a:srgbClr val="FEFFFF"/>
              </a:solidFill>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84F7903A-BE0A-47EC-9CEF-638F55D5A76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rot="21600000">
            <a:off x="8713057" y="2716365"/>
            <a:ext cx="3001931" cy="2493765"/>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a:extLst>
              <a:ext uri="{FF2B5EF4-FFF2-40B4-BE49-F238E27FC236}">
                <a16:creationId xmlns:a16="http://schemas.microsoft.com/office/drawing/2014/main" id="{A6468D17-C11A-4DCE-99DF-CF59752517B8}"/>
              </a:ext>
            </a:extLst>
          </p:cNvPr>
          <p:cNvPicPr>
            <a:picLocks noChangeAspect="1"/>
          </p:cNvPicPr>
          <p:nvPr/>
        </p:nvPicPr>
        <p:blipFill>
          <a:blip r:embed="rId3"/>
          <a:stretch>
            <a:fillRect/>
          </a:stretch>
        </p:blipFill>
        <p:spPr>
          <a:xfrm>
            <a:off x="752867" y="4124206"/>
            <a:ext cx="6680224" cy="1041910"/>
          </a:xfrm>
          <a:prstGeom prst="rect">
            <a:avLst/>
          </a:prstGeom>
        </p:spPr>
      </p:pic>
    </p:spTree>
    <p:extLst>
      <p:ext uri="{BB962C8B-B14F-4D97-AF65-F5344CB8AC3E}">
        <p14:creationId xmlns:p14="http://schemas.microsoft.com/office/powerpoint/2010/main" val="1301824705"/>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A182D396-EC2D-4435-A2E7-2BE57CF6A1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Freeform: Shape 30">
            <a:extLst>
              <a:ext uri="{FF2B5EF4-FFF2-40B4-BE49-F238E27FC236}">
                <a16:creationId xmlns:a16="http://schemas.microsoft.com/office/drawing/2014/main" id="{85B6A842-7411-4FE2-A63A-C064316633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3414000"/>
          </a:xfrm>
          <a:custGeom>
            <a:avLst/>
            <a:gdLst>
              <a:gd name="connsiteX0" fmla="*/ 0 w 12192000"/>
              <a:gd name="connsiteY0" fmla="*/ 0 h 3414000"/>
              <a:gd name="connsiteX1" fmla="*/ 12192000 w 12192000"/>
              <a:gd name="connsiteY1" fmla="*/ 0 h 3414000"/>
              <a:gd name="connsiteX2" fmla="*/ 12192000 w 12192000"/>
              <a:gd name="connsiteY2" fmla="*/ 3363677 h 3414000"/>
              <a:gd name="connsiteX3" fmla="*/ 12174509 w 12192000"/>
              <a:gd name="connsiteY3" fmla="*/ 3367693 h 3414000"/>
              <a:gd name="connsiteX4" fmla="*/ 12144429 w 12192000"/>
              <a:gd name="connsiteY4" fmla="*/ 3375519 h 3414000"/>
              <a:gd name="connsiteX5" fmla="*/ 12091660 w 12192000"/>
              <a:gd name="connsiteY5" fmla="*/ 3329430 h 3414000"/>
              <a:gd name="connsiteX6" fmla="*/ 11929171 w 12192000"/>
              <a:gd name="connsiteY6" fmla="*/ 3326226 h 3414000"/>
              <a:gd name="connsiteX7" fmla="*/ 11820782 w 12192000"/>
              <a:gd name="connsiteY7" fmla="*/ 3289139 h 3414000"/>
              <a:gd name="connsiteX8" fmla="*/ 11760586 w 12192000"/>
              <a:gd name="connsiteY8" fmla="*/ 3251827 h 3414000"/>
              <a:gd name="connsiteX9" fmla="*/ 11687270 w 12192000"/>
              <a:gd name="connsiteY9" fmla="*/ 3218023 h 3414000"/>
              <a:gd name="connsiteX10" fmla="*/ 11648792 w 12192000"/>
              <a:gd name="connsiteY10" fmla="*/ 3216275 h 3414000"/>
              <a:gd name="connsiteX11" fmla="*/ 11557423 w 12192000"/>
              <a:gd name="connsiteY11" fmla="*/ 3195513 h 3414000"/>
              <a:gd name="connsiteX12" fmla="*/ 11336983 w 12192000"/>
              <a:gd name="connsiteY12" fmla="*/ 3096805 h 3414000"/>
              <a:gd name="connsiteX13" fmla="*/ 11200090 w 12192000"/>
              <a:gd name="connsiteY13" fmla="*/ 3066866 h 3414000"/>
              <a:gd name="connsiteX14" fmla="*/ 10939288 w 12192000"/>
              <a:gd name="connsiteY14" fmla="*/ 2855023 h 3414000"/>
              <a:gd name="connsiteX15" fmla="*/ 10563475 w 12192000"/>
              <a:gd name="connsiteY15" fmla="*/ 2792135 h 3414000"/>
              <a:gd name="connsiteX16" fmla="*/ 10136739 w 12192000"/>
              <a:gd name="connsiteY16" fmla="*/ 2801901 h 3414000"/>
              <a:gd name="connsiteX17" fmla="*/ 9661142 w 12192000"/>
              <a:gd name="connsiteY17" fmla="*/ 2787165 h 3414000"/>
              <a:gd name="connsiteX18" fmla="*/ 7709717 w 12192000"/>
              <a:gd name="connsiteY18" fmla="*/ 2795955 h 3414000"/>
              <a:gd name="connsiteX19" fmla="*/ 6923165 w 12192000"/>
              <a:gd name="connsiteY19" fmla="*/ 2920979 h 3414000"/>
              <a:gd name="connsiteX20" fmla="*/ 3308916 w 12192000"/>
              <a:gd name="connsiteY20" fmla="*/ 3049911 h 3414000"/>
              <a:gd name="connsiteX21" fmla="*/ 2046142 w 12192000"/>
              <a:gd name="connsiteY21" fmla="*/ 3203263 h 3414000"/>
              <a:gd name="connsiteX22" fmla="*/ 1573012 w 12192000"/>
              <a:gd name="connsiteY22" fmla="*/ 3250273 h 3414000"/>
              <a:gd name="connsiteX23" fmla="*/ 1304604 w 12192000"/>
              <a:gd name="connsiteY23" fmla="*/ 3185587 h 3414000"/>
              <a:gd name="connsiteX24" fmla="*/ 1160924 w 12192000"/>
              <a:gd name="connsiteY24" fmla="*/ 3219675 h 3414000"/>
              <a:gd name="connsiteX25" fmla="*/ 909691 w 12192000"/>
              <a:gd name="connsiteY25" fmla="*/ 3216917 h 3414000"/>
              <a:gd name="connsiteX26" fmla="*/ 764022 w 12192000"/>
              <a:gd name="connsiteY26" fmla="*/ 3235844 h 3414000"/>
              <a:gd name="connsiteX27" fmla="*/ 701916 w 12192000"/>
              <a:gd name="connsiteY27" fmla="*/ 3250221 h 3414000"/>
              <a:gd name="connsiteX28" fmla="*/ 408703 w 12192000"/>
              <a:gd name="connsiteY28" fmla="*/ 3323459 h 3414000"/>
              <a:gd name="connsiteX29" fmla="*/ 369867 w 12192000"/>
              <a:gd name="connsiteY29" fmla="*/ 3339093 h 3414000"/>
              <a:gd name="connsiteX30" fmla="*/ 318912 w 12192000"/>
              <a:gd name="connsiteY30" fmla="*/ 3367911 h 3414000"/>
              <a:gd name="connsiteX31" fmla="*/ 119549 w 12192000"/>
              <a:gd name="connsiteY31" fmla="*/ 3404650 h 3414000"/>
              <a:gd name="connsiteX32" fmla="*/ 0 w 12192000"/>
              <a:gd name="connsiteY32" fmla="*/ 3414000 h 3414000"/>
              <a:gd name="connsiteX0" fmla="*/ 0 w 12192000"/>
              <a:gd name="connsiteY0" fmla="*/ 0 h 3414000"/>
              <a:gd name="connsiteX1" fmla="*/ 12192000 w 12192000"/>
              <a:gd name="connsiteY1" fmla="*/ 0 h 3414000"/>
              <a:gd name="connsiteX2" fmla="*/ 12192000 w 12192000"/>
              <a:gd name="connsiteY2" fmla="*/ 3363677 h 3414000"/>
              <a:gd name="connsiteX3" fmla="*/ 12174509 w 12192000"/>
              <a:gd name="connsiteY3" fmla="*/ 3367693 h 3414000"/>
              <a:gd name="connsiteX4" fmla="*/ 12144429 w 12192000"/>
              <a:gd name="connsiteY4" fmla="*/ 3375519 h 3414000"/>
              <a:gd name="connsiteX5" fmla="*/ 12091660 w 12192000"/>
              <a:gd name="connsiteY5" fmla="*/ 3329430 h 3414000"/>
              <a:gd name="connsiteX6" fmla="*/ 11929171 w 12192000"/>
              <a:gd name="connsiteY6" fmla="*/ 3326226 h 3414000"/>
              <a:gd name="connsiteX7" fmla="*/ 11820782 w 12192000"/>
              <a:gd name="connsiteY7" fmla="*/ 3289139 h 3414000"/>
              <a:gd name="connsiteX8" fmla="*/ 11760586 w 12192000"/>
              <a:gd name="connsiteY8" fmla="*/ 3251827 h 3414000"/>
              <a:gd name="connsiteX9" fmla="*/ 11687270 w 12192000"/>
              <a:gd name="connsiteY9" fmla="*/ 3218023 h 3414000"/>
              <a:gd name="connsiteX10" fmla="*/ 11648792 w 12192000"/>
              <a:gd name="connsiteY10" fmla="*/ 3216275 h 3414000"/>
              <a:gd name="connsiteX11" fmla="*/ 11557423 w 12192000"/>
              <a:gd name="connsiteY11" fmla="*/ 3195513 h 3414000"/>
              <a:gd name="connsiteX12" fmla="*/ 11336983 w 12192000"/>
              <a:gd name="connsiteY12" fmla="*/ 3096805 h 3414000"/>
              <a:gd name="connsiteX13" fmla="*/ 11200090 w 12192000"/>
              <a:gd name="connsiteY13" fmla="*/ 3066866 h 3414000"/>
              <a:gd name="connsiteX14" fmla="*/ 10939288 w 12192000"/>
              <a:gd name="connsiteY14" fmla="*/ 2855023 h 3414000"/>
              <a:gd name="connsiteX15" fmla="*/ 10782550 w 12192000"/>
              <a:gd name="connsiteY15" fmla="*/ 2820710 h 3414000"/>
              <a:gd name="connsiteX16" fmla="*/ 10136739 w 12192000"/>
              <a:gd name="connsiteY16" fmla="*/ 2801901 h 3414000"/>
              <a:gd name="connsiteX17" fmla="*/ 9661142 w 12192000"/>
              <a:gd name="connsiteY17" fmla="*/ 2787165 h 3414000"/>
              <a:gd name="connsiteX18" fmla="*/ 7709717 w 12192000"/>
              <a:gd name="connsiteY18" fmla="*/ 2795955 h 3414000"/>
              <a:gd name="connsiteX19" fmla="*/ 6923165 w 12192000"/>
              <a:gd name="connsiteY19" fmla="*/ 2920979 h 3414000"/>
              <a:gd name="connsiteX20" fmla="*/ 3308916 w 12192000"/>
              <a:gd name="connsiteY20" fmla="*/ 3049911 h 3414000"/>
              <a:gd name="connsiteX21" fmla="*/ 2046142 w 12192000"/>
              <a:gd name="connsiteY21" fmla="*/ 3203263 h 3414000"/>
              <a:gd name="connsiteX22" fmla="*/ 1573012 w 12192000"/>
              <a:gd name="connsiteY22" fmla="*/ 3250273 h 3414000"/>
              <a:gd name="connsiteX23" fmla="*/ 1304604 w 12192000"/>
              <a:gd name="connsiteY23" fmla="*/ 3185587 h 3414000"/>
              <a:gd name="connsiteX24" fmla="*/ 1160924 w 12192000"/>
              <a:gd name="connsiteY24" fmla="*/ 3219675 h 3414000"/>
              <a:gd name="connsiteX25" fmla="*/ 909691 w 12192000"/>
              <a:gd name="connsiteY25" fmla="*/ 3216917 h 3414000"/>
              <a:gd name="connsiteX26" fmla="*/ 764022 w 12192000"/>
              <a:gd name="connsiteY26" fmla="*/ 3235844 h 3414000"/>
              <a:gd name="connsiteX27" fmla="*/ 701916 w 12192000"/>
              <a:gd name="connsiteY27" fmla="*/ 3250221 h 3414000"/>
              <a:gd name="connsiteX28" fmla="*/ 408703 w 12192000"/>
              <a:gd name="connsiteY28" fmla="*/ 3323459 h 3414000"/>
              <a:gd name="connsiteX29" fmla="*/ 369867 w 12192000"/>
              <a:gd name="connsiteY29" fmla="*/ 3339093 h 3414000"/>
              <a:gd name="connsiteX30" fmla="*/ 318912 w 12192000"/>
              <a:gd name="connsiteY30" fmla="*/ 3367911 h 3414000"/>
              <a:gd name="connsiteX31" fmla="*/ 119549 w 12192000"/>
              <a:gd name="connsiteY31" fmla="*/ 3404650 h 3414000"/>
              <a:gd name="connsiteX32" fmla="*/ 0 w 12192000"/>
              <a:gd name="connsiteY32" fmla="*/ 3414000 h 3414000"/>
              <a:gd name="connsiteX33" fmla="*/ 0 w 12192000"/>
              <a:gd name="connsiteY33" fmla="*/ 0 h 3414000"/>
              <a:gd name="connsiteX0" fmla="*/ 0 w 12192000"/>
              <a:gd name="connsiteY0" fmla="*/ 0 h 3414000"/>
              <a:gd name="connsiteX1" fmla="*/ 12192000 w 12192000"/>
              <a:gd name="connsiteY1" fmla="*/ 0 h 3414000"/>
              <a:gd name="connsiteX2" fmla="*/ 12192000 w 12192000"/>
              <a:gd name="connsiteY2" fmla="*/ 3363677 h 3414000"/>
              <a:gd name="connsiteX3" fmla="*/ 12174509 w 12192000"/>
              <a:gd name="connsiteY3" fmla="*/ 3367693 h 3414000"/>
              <a:gd name="connsiteX4" fmla="*/ 12144429 w 12192000"/>
              <a:gd name="connsiteY4" fmla="*/ 3375519 h 3414000"/>
              <a:gd name="connsiteX5" fmla="*/ 12091660 w 12192000"/>
              <a:gd name="connsiteY5" fmla="*/ 3329430 h 3414000"/>
              <a:gd name="connsiteX6" fmla="*/ 11929171 w 12192000"/>
              <a:gd name="connsiteY6" fmla="*/ 3326226 h 3414000"/>
              <a:gd name="connsiteX7" fmla="*/ 11820782 w 12192000"/>
              <a:gd name="connsiteY7" fmla="*/ 3289139 h 3414000"/>
              <a:gd name="connsiteX8" fmla="*/ 11760586 w 12192000"/>
              <a:gd name="connsiteY8" fmla="*/ 3251827 h 3414000"/>
              <a:gd name="connsiteX9" fmla="*/ 11687270 w 12192000"/>
              <a:gd name="connsiteY9" fmla="*/ 3218023 h 3414000"/>
              <a:gd name="connsiteX10" fmla="*/ 11648792 w 12192000"/>
              <a:gd name="connsiteY10" fmla="*/ 3216275 h 3414000"/>
              <a:gd name="connsiteX11" fmla="*/ 11557423 w 12192000"/>
              <a:gd name="connsiteY11" fmla="*/ 3195513 h 3414000"/>
              <a:gd name="connsiteX12" fmla="*/ 11336983 w 12192000"/>
              <a:gd name="connsiteY12" fmla="*/ 3096805 h 3414000"/>
              <a:gd name="connsiteX13" fmla="*/ 11200090 w 12192000"/>
              <a:gd name="connsiteY13" fmla="*/ 3066866 h 3414000"/>
              <a:gd name="connsiteX14" fmla="*/ 10939288 w 12192000"/>
              <a:gd name="connsiteY14" fmla="*/ 2855023 h 3414000"/>
              <a:gd name="connsiteX15" fmla="*/ 10782550 w 12192000"/>
              <a:gd name="connsiteY15" fmla="*/ 2820710 h 3414000"/>
              <a:gd name="connsiteX16" fmla="*/ 10393914 w 12192000"/>
              <a:gd name="connsiteY16" fmla="*/ 2801901 h 3414000"/>
              <a:gd name="connsiteX17" fmla="*/ 9661142 w 12192000"/>
              <a:gd name="connsiteY17" fmla="*/ 2787165 h 3414000"/>
              <a:gd name="connsiteX18" fmla="*/ 7709717 w 12192000"/>
              <a:gd name="connsiteY18" fmla="*/ 2795955 h 3414000"/>
              <a:gd name="connsiteX19" fmla="*/ 6923165 w 12192000"/>
              <a:gd name="connsiteY19" fmla="*/ 2920979 h 3414000"/>
              <a:gd name="connsiteX20" fmla="*/ 3308916 w 12192000"/>
              <a:gd name="connsiteY20" fmla="*/ 3049911 h 3414000"/>
              <a:gd name="connsiteX21" fmla="*/ 2046142 w 12192000"/>
              <a:gd name="connsiteY21" fmla="*/ 3203263 h 3414000"/>
              <a:gd name="connsiteX22" fmla="*/ 1573012 w 12192000"/>
              <a:gd name="connsiteY22" fmla="*/ 3250273 h 3414000"/>
              <a:gd name="connsiteX23" fmla="*/ 1304604 w 12192000"/>
              <a:gd name="connsiteY23" fmla="*/ 3185587 h 3414000"/>
              <a:gd name="connsiteX24" fmla="*/ 1160924 w 12192000"/>
              <a:gd name="connsiteY24" fmla="*/ 3219675 h 3414000"/>
              <a:gd name="connsiteX25" fmla="*/ 909691 w 12192000"/>
              <a:gd name="connsiteY25" fmla="*/ 3216917 h 3414000"/>
              <a:gd name="connsiteX26" fmla="*/ 764022 w 12192000"/>
              <a:gd name="connsiteY26" fmla="*/ 3235844 h 3414000"/>
              <a:gd name="connsiteX27" fmla="*/ 701916 w 12192000"/>
              <a:gd name="connsiteY27" fmla="*/ 3250221 h 3414000"/>
              <a:gd name="connsiteX28" fmla="*/ 408703 w 12192000"/>
              <a:gd name="connsiteY28" fmla="*/ 3323459 h 3414000"/>
              <a:gd name="connsiteX29" fmla="*/ 369867 w 12192000"/>
              <a:gd name="connsiteY29" fmla="*/ 3339093 h 3414000"/>
              <a:gd name="connsiteX30" fmla="*/ 318912 w 12192000"/>
              <a:gd name="connsiteY30" fmla="*/ 3367911 h 3414000"/>
              <a:gd name="connsiteX31" fmla="*/ 119549 w 12192000"/>
              <a:gd name="connsiteY31" fmla="*/ 3404650 h 3414000"/>
              <a:gd name="connsiteX32" fmla="*/ 0 w 12192000"/>
              <a:gd name="connsiteY32" fmla="*/ 3414000 h 3414000"/>
              <a:gd name="connsiteX33" fmla="*/ 0 w 12192000"/>
              <a:gd name="connsiteY33" fmla="*/ 0 h 3414000"/>
              <a:gd name="connsiteX0" fmla="*/ 0 w 12192000"/>
              <a:gd name="connsiteY0" fmla="*/ 0 h 3414000"/>
              <a:gd name="connsiteX1" fmla="*/ 12192000 w 12192000"/>
              <a:gd name="connsiteY1" fmla="*/ 0 h 3414000"/>
              <a:gd name="connsiteX2" fmla="*/ 12192000 w 12192000"/>
              <a:gd name="connsiteY2" fmla="*/ 3363677 h 3414000"/>
              <a:gd name="connsiteX3" fmla="*/ 12174509 w 12192000"/>
              <a:gd name="connsiteY3" fmla="*/ 3367693 h 3414000"/>
              <a:gd name="connsiteX4" fmla="*/ 12144429 w 12192000"/>
              <a:gd name="connsiteY4" fmla="*/ 3375519 h 3414000"/>
              <a:gd name="connsiteX5" fmla="*/ 12091660 w 12192000"/>
              <a:gd name="connsiteY5" fmla="*/ 3329430 h 3414000"/>
              <a:gd name="connsiteX6" fmla="*/ 11929171 w 12192000"/>
              <a:gd name="connsiteY6" fmla="*/ 3326226 h 3414000"/>
              <a:gd name="connsiteX7" fmla="*/ 11820782 w 12192000"/>
              <a:gd name="connsiteY7" fmla="*/ 3289139 h 3414000"/>
              <a:gd name="connsiteX8" fmla="*/ 11760586 w 12192000"/>
              <a:gd name="connsiteY8" fmla="*/ 3251827 h 3414000"/>
              <a:gd name="connsiteX9" fmla="*/ 11687270 w 12192000"/>
              <a:gd name="connsiteY9" fmla="*/ 3218023 h 3414000"/>
              <a:gd name="connsiteX10" fmla="*/ 11648792 w 12192000"/>
              <a:gd name="connsiteY10" fmla="*/ 3216275 h 3414000"/>
              <a:gd name="connsiteX11" fmla="*/ 11557423 w 12192000"/>
              <a:gd name="connsiteY11" fmla="*/ 3195513 h 3414000"/>
              <a:gd name="connsiteX12" fmla="*/ 11336983 w 12192000"/>
              <a:gd name="connsiteY12" fmla="*/ 3096805 h 3414000"/>
              <a:gd name="connsiteX13" fmla="*/ 11200090 w 12192000"/>
              <a:gd name="connsiteY13" fmla="*/ 3066866 h 3414000"/>
              <a:gd name="connsiteX14" fmla="*/ 10939288 w 12192000"/>
              <a:gd name="connsiteY14" fmla="*/ 2855023 h 3414000"/>
              <a:gd name="connsiteX15" fmla="*/ 10782550 w 12192000"/>
              <a:gd name="connsiteY15" fmla="*/ 2820710 h 3414000"/>
              <a:gd name="connsiteX16" fmla="*/ 10393914 w 12192000"/>
              <a:gd name="connsiteY16" fmla="*/ 2801901 h 3414000"/>
              <a:gd name="connsiteX17" fmla="*/ 9661142 w 12192000"/>
              <a:gd name="connsiteY17" fmla="*/ 2787165 h 3414000"/>
              <a:gd name="connsiteX18" fmla="*/ 7709717 w 12192000"/>
              <a:gd name="connsiteY18" fmla="*/ 2795955 h 3414000"/>
              <a:gd name="connsiteX19" fmla="*/ 6923165 w 12192000"/>
              <a:gd name="connsiteY19" fmla="*/ 2920979 h 3414000"/>
              <a:gd name="connsiteX20" fmla="*/ 3308916 w 12192000"/>
              <a:gd name="connsiteY20" fmla="*/ 3049911 h 3414000"/>
              <a:gd name="connsiteX21" fmla="*/ 2046142 w 12192000"/>
              <a:gd name="connsiteY21" fmla="*/ 3203263 h 3414000"/>
              <a:gd name="connsiteX22" fmla="*/ 1573012 w 12192000"/>
              <a:gd name="connsiteY22" fmla="*/ 3250273 h 3414000"/>
              <a:gd name="connsiteX23" fmla="*/ 1304604 w 12192000"/>
              <a:gd name="connsiteY23" fmla="*/ 3185587 h 3414000"/>
              <a:gd name="connsiteX24" fmla="*/ 1160924 w 12192000"/>
              <a:gd name="connsiteY24" fmla="*/ 3219675 h 3414000"/>
              <a:gd name="connsiteX25" fmla="*/ 909691 w 12192000"/>
              <a:gd name="connsiteY25" fmla="*/ 3216917 h 3414000"/>
              <a:gd name="connsiteX26" fmla="*/ 764022 w 12192000"/>
              <a:gd name="connsiteY26" fmla="*/ 3235844 h 3414000"/>
              <a:gd name="connsiteX27" fmla="*/ 701916 w 12192000"/>
              <a:gd name="connsiteY27" fmla="*/ 3250221 h 3414000"/>
              <a:gd name="connsiteX28" fmla="*/ 408703 w 12192000"/>
              <a:gd name="connsiteY28" fmla="*/ 3323459 h 3414000"/>
              <a:gd name="connsiteX29" fmla="*/ 369867 w 12192000"/>
              <a:gd name="connsiteY29" fmla="*/ 3339093 h 3414000"/>
              <a:gd name="connsiteX30" fmla="*/ 318912 w 12192000"/>
              <a:gd name="connsiteY30" fmla="*/ 3367911 h 3414000"/>
              <a:gd name="connsiteX31" fmla="*/ 119549 w 12192000"/>
              <a:gd name="connsiteY31" fmla="*/ 3404650 h 3414000"/>
              <a:gd name="connsiteX32" fmla="*/ 0 w 12192000"/>
              <a:gd name="connsiteY32" fmla="*/ 3414000 h 3414000"/>
              <a:gd name="connsiteX33" fmla="*/ 0 w 12192000"/>
              <a:gd name="connsiteY33" fmla="*/ 0 h 3414000"/>
              <a:gd name="connsiteX0" fmla="*/ 0 w 12192000"/>
              <a:gd name="connsiteY0" fmla="*/ 0 h 3414000"/>
              <a:gd name="connsiteX1" fmla="*/ 12192000 w 12192000"/>
              <a:gd name="connsiteY1" fmla="*/ 0 h 3414000"/>
              <a:gd name="connsiteX2" fmla="*/ 12192000 w 12192000"/>
              <a:gd name="connsiteY2" fmla="*/ 3363677 h 3414000"/>
              <a:gd name="connsiteX3" fmla="*/ 12174509 w 12192000"/>
              <a:gd name="connsiteY3" fmla="*/ 3367693 h 3414000"/>
              <a:gd name="connsiteX4" fmla="*/ 12144429 w 12192000"/>
              <a:gd name="connsiteY4" fmla="*/ 3375519 h 3414000"/>
              <a:gd name="connsiteX5" fmla="*/ 12091660 w 12192000"/>
              <a:gd name="connsiteY5" fmla="*/ 3329430 h 3414000"/>
              <a:gd name="connsiteX6" fmla="*/ 11929171 w 12192000"/>
              <a:gd name="connsiteY6" fmla="*/ 3326226 h 3414000"/>
              <a:gd name="connsiteX7" fmla="*/ 11820782 w 12192000"/>
              <a:gd name="connsiteY7" fmla="*/ 3289139 h 3414000"/>
              <a:gd name="connsiteX8" fmla="*/ 11760586 w 12192000"/>
              <a:gd name="connsiteY8" fmla="*/ 3251827 h 3414000"/>
              <a:gd name="connsiteX9" fmla="*/ 11687270 w 12192000"/>
              <a:gd name="connsiteY9" fmla="*/ 3218023 h 3414000"/>
              <a:gd name="connsiteX10" fmla="*/ 11648792 w 12192000"/>
              <a:gd name="connsiteY10" fmla="*/ 3216275 h 3414000"/>
              <a:gd name="connsiteX11" fmla="*/ 11557423 w 12192000"/>
              <a:gd name="connsiteY11" fmla="*/ 3195513 h 3414000"/>
              <a:gd name="connsiteX12" fmla="*/ 11336983 w 12192000"/>
              <a:gd name="connsiteY12" fmla="*/ 3096805 h 3414000"/>
              <a:gd name="connsiteX13" fmla="*/ 11200090 w 12192000"/>
              <a:gd name="connsiteY13" fmla="*/ 3066866 h 3414000"/>
              <a:gd name="connsiteX14" fmla="*/ 10939288 w 12192000"/>
              <a:gd name="connsiteY14" fmla="*/ 2855023 h 3414000"/>
              <a:gd name="connsiteX15" fmla="*/ 10782550 w 12192000"/>
              <a:gd name="connsiteY15" fmla="*/ 2820710 h 3414000"/>
              <a:gd name="connsiteX16" fmla="*/ 10393914 w 12192000"/>
              <a:gd name="connsiteY16" fmla="*/ 2801901 h 3414000"/>
              <a:gd name="connsiteX17" fmla="*/ 9661142 w 12192000"/>
              <a:gd name="connsiteY17" fmla="*/ 2787165 h 3414000"/>
              <a:gd name="connsiteX18" fmla="*/ 7709717 w 12192000"/>
              <a:gd name="connsiteY18" fmla="*/ 2795955 h 3414000"/>
              <a:gd name="connsiteX19" fmla="*/ 6923165 w 12192000"/>
              <a:gd name="connsiteY19" fmla="*/ 2920979 h 3414000"/>
              <a:gd name="connsiteX20" fmla="*/ 3308916 w 12192000"/>
              <a:gd name="connsiteY20" fmla="*/ 3049911 h 3414000"/>
              <a:gd name="connsiteX21" fmla="*/ 2046142 w 12192000"/>
              <a:gd name="connsiteY21" fmla="*/ 3203263 h 3414000"/>
              <a:gd name="connsiteX22" fmla="*/ 1573012 w 12192000"/>
              <a:gd name="connsiteY22" fmla="*/ 3250273 h 3414000"/>
              <a:gd name="connsiteX23" fmla="*/ 1304604 w 12192000"/>
              <a:gd name="connsiteY23" fmla="*/ 3185587 h 3414000"/>
              <a:gd name="connsiteX24" fmla="*/ 1160924 w 12192000"/>
              <a:gd name="connsiteY24" fmla="*/ 3219675 h 3414000"/>
              <a:gd name="connsiteX25" fmla="*/ 909691 w 12192000"/>
              <a:gd name="connsiteY25" fmla="*/ 3216917 h 3414000"/>
              <a:gd name="connsiteX26" fmla="*/ 764022 w 12192000"/>
              <a:gd name="connsiteY26" fmla="*/ 3235844 h 3414000"/>
              <a:gd name="connsiteX27" fmla="*/ 701916 w 12192000"/>
              <a:gd name="connsiteY27" fmla="*/ 3250221 h 3414000"/>
              <a:gd name="connsiteX28" fmla="*/ 408703 w 12192000"/>
              <a:gd name="connsiteY28" fmla="*/ 3323459 h 3414000"/>
              <a:gd name="connsiteX29" fmla="*/ 369867 w 12192000"/>
              <a:gd name="connsiteY29" fmla="*/ 3339093 h 3414000"/>
              <a:gd name="connsiteX30" fmla="*/ 318912 w 12192000"/>
              <a:gd name="connsiteY30" fmla="*/ 3367911 h 3414000"/>
              <a:gd name="connsiteX31" fmla="*/ 119549 w 12192000"/>
              <a:gd name="connsiteY31" fmla="*/ 3404650 h 3414000"/>
              <a:gd name="connsiteX32" fmla="*/ 0 w 12192000"/>
              <a:gd name="connsiteY32" fmla="*/ 3414000 h 3414000"/>
              <a:gd name="connsiteX33" fmla="*/ 0 w 12192000"/>
              <a:gd name="connsiteY33" fmla="*/ 0 h 3414000"/>
              <a:gd name="connsiteX0" fmla="*/ 0 w 12192000"/>
              <a:gd name="connsiteY0" fmla="*/ 0 h 3414000"/>
              <a:gd name="connsiteX1" fmla="*/ 12192000 w 12192000"/>
              <a:gd name="connsiteY1" fmla="*/ 0 h 3414000"/>
              <a:gd name="connsiteX2" fmla="*/ 12192000 w 12192000"/>
              <a:gd name="connsiteY2" fmla="*/ 3363677 h 3414000"/>
              <a:gd name="connsiteX3" fmla="*/ 12174509 w 12192000"/>
              <a:gd name="connsiteY3" fmla="*/ 3367693 h 3414000"/>
              <a:gd name="connsiteX4" fmla="*/ 12144429 w 12192000"/>
              <a:gd name="connsiteY4" fmla="*/ 3375519 h 3414000"/>
              <a:gd name="connsiteX5" fmla="*/ 12091660 w 12192000"/>
              <a:gd name="connsiteY5" fmla="*/ 3329430 h 3414000"/>
              <a:gd name="connsiteX6" fmla="*/ 11929171 w 12192000"/>
              <a:gd name="connsiteY6" fmla="*/ 3326226 h 3414000"/>
              <a:gd name="connsiteX7" fmla="*/ 11820782 w 12192000"/>
              <a:gd name="connsiteY7" fmla="*/ 3289139 h 3414000"/>
              <a:gd name="connsiteX8" fmla="*/ 11760586 w 12192000"/>
              <a:gd name="connsiteY8" fmla="*/ 3251827 h 3414000"/>
              <a:gd name="connsiteX9" fmla="*/ 11687270 w 12192000"/>
              <a:gd name="connsiteY9" fmla="*/ 3218023 h 3414000"/>
              <a:gd name="connsiteX10" fmla="*/ 11648792 w 12192000"/>
              <a:gd name="connsiteY10" fmla="*/ 3216275 h 3414000"/>
              <a:gd name="connsiteX11" fmla="*/ 11557423 w 12192000"/>
              <a:gd name="connsiteY11" fmla="*/ 3195513 h 3414000"/>
              <a:gd name="connsiteX12" fmla="*/ 11336983 w 12192000"/>
              <a:gd name="connsiteY12" fmla="*/ 3096805 h 3414000"/>
              <a:gd name="connsiteX13" fmla="*/ 11200090 w 12192000"/>
              <a:gd name="connsiteY13" fmla="*/ 3066866 h 3414000"/>
              <a:gd name="connsiteX14" fmla="*/ 10939288 w 12192000"/>
              <a:gd name="connsiteY14" fmla="*/ 2855023 h 3414000"/>
              <a:gd name="connsiteX15" fmla="*/ 10782550 w 12192000"/>
              <a:gd name="connsiteY15" fmla="*/ 2820710 h 3414000"/>
              <a:gd name="connsiteX16" fmla="*/ 10546314 w 12192000"/>
              <a:gd name="connsiteY16" fmla="*/ 2811426 h 3414000"/>
              <a:gd name="connsiteX17" fmla="*/ 9661142 w 12192000"/>
              <a:gd name="connsiteY17" fmla="*/ 2787165 h 3414000"/>
              <a:gd name="connsiteX18" fmla="*/ 7709717 w 12192000"/>
              <a:gd name="connsiteY18" fmla="*/ 2795955 h 3414000"/>
              <a:gd name="connsiteX19" fmla="*/ 6923165 w 12192000"/>
              <a:gd name="connsiteY19" fmla="*/ 2920979 h 3414000"/>
              <a:gd name="connsiteX20" fmla="*/ 3308916 w 12192000"/>
              <a:gd name="connsiteY20" fmla="*/ 3049911 h 3414000"/>
              <a:gd name="connsiteX21" fmla="*/ 2046142 w 12192000"/>
              <a:gd name="connsiteY21" fmla="*/ 3203263 h 3414000"/>
              <a:gd name="connsiteX22" fmla="*/ 1573012 w 12192000"/>
              <a:gd name="connsiteY22" fmla="*/ 3250273 h 3414000"/>
              <a:gd name="connsiteX23" fmla="*/ 1304604 w 12192000"/>
              <a:gd name="connsiteY23" fmla="*/ 3185587 h 3414000"/>
              <a:gd name="connsiteX24" fmla="*/ 1160924 w 12192000"/>
              <a:gd name="connsiteY24" fmla="*/ 3219675 h 3414000"/>
              <a:gd name="connsiteX25" fmla="*/ 909691 w 12192000"/>
              <a:gd name="connsiteY25" fmla="*/ 3216917 h 3414000"/>
              <a:gd name="connsiteX26" fmla="*/ 764022 w 12192000"/>
              <a:gd name="connsiteY26" fmla="*/ 3235844 h 3414000"/>
              <a:gd name="connsiteX27" fmla="*/ 701916 w 12192000"/>
              <a:gd name="connsiteY27" fmla="*/ 3250221 h 3414000"/>
              <a:gd name="connsiteX28" fmla="*/ 408703 w 12192000"/>
              <a:gd name="connsiteY28" fmla="*/ 3323459 h 3414000"/>
              <a:gd name="connsiteX29" fmla="*/ 369867 w 12192000"/>
              <a:gd name="connsiteY29" fmla="*/ 3339093 h 3414000"/>
              <a:gd name="connsiteX30" fmla="*/ 318912 w 12192000"/>
              <a:gd name="connsiteY30" fmla="*/ 3367911 h 3414000"/>
              <a:gd name="connsiteX31" fmla="*/ 119549 w 12192000"/>
              <a:gd name="connsiteY31" fmla="*/ 3404650 h 3414000"/>
              <a:gd name="connsiteX32" fmla="*/ 0 w 12192000"/>
              <a:gd name="connsiteY32" fmla="*/ 3414000 h 3414000"/>
              <a:gd name="connsiteX33" fmla="*/ 0 w 12192000"/>
              <a:gd name="connsiteY33" fmla="*/ 0 h 3414000"/>
              <a:gd name="connsiteX0" fmla="*/ 0 w 12192000"/>
              <a:gd name="connsiteY0" fmla="*/ 0 h 3414000"/>
              <a:gd name="connsiteX1" fmla="*/ 12192000 w 12192000"/>
              <a:gd name="connsiteY1" fmla="*/ 0 h 3414000"/>
              <a:gd name="connsiteX2" fmla="*/ 12192000 w 12192000"/>
              <a:gd name="connsiteY2" fmla="*/ 3363677 h 3414000"/>
              <a:gd name="connsiteX3" fmla="*/ 12174509 w 12192000"/>
              <a:gd name="connsiteY3" fmla="*/ 3367693 h 3414000"/>
              <a:gd name="connsiteX4" fmla="*/ 12144429 w 12192000"/>
              <a:gd name="connsiteY4" fmla="*/ 3375519 h 3414000"/>
              <a:gd name="connsiteX5" fmla="*/ 12091660 w 12192000"/>
              <a:gd name="connsiteY5" fmla="*/ 3329430 h 3414000"/>
              <a:gd name="connsiteX6" fmla="*/ 11929171 w 12192000"/>
              <a:gd name="connsiteY6" fmla="*/ 3326226 h 3414000"/>
              <a:gd name="connsiteX7" fmla="*/ 11820782 w 12192000"/>
              <a:gd name="connsiteY7" fmla="*/ 3289139 h 3414000"/>
              <a:gd name="connsiteX8" fmla="*/ 11760586 w 12192000"/>
              <a:gd name="connsiteY8" fmla="*/ 3251827 h 3414000"/>
              <a:gd name="connsiteX9" fmla="*/ 11687270 w 12192000"/>
              <a:gd name="connsiteY9" fmla="*/ 3218023 h 3414000"/>
              <a:gd name="connsiteX10" fmla="*/ 11648792 w 12192000"/>
              <a:gd name="connsiteY10" fmla="*/ 3216275 h 3414000"/>
              <a:gd name="connsiteX11" fmla="*/ 11557423 w 12192000"/>
              <a:gd name="connsiteY11" fmla="*/ 3195513 h 3414000"/>
              <a:gd name="connsiteX12" fmla="*/ 11336983 w 12192000"/>
              <a:gd name="connsiteY12" fmla="*/ 3096805 h 3414000"/>
              <a:gd name="connsiteX13" fmla="*/ 11200090 w 12192000"/>
              <a:gd name="connsiteY13" fmla="*/ 3038291 h 3414000"/>
              <a:gd name="connsiteX14" fmla="*/ 10939288 w 12192000"/>
              <a:gd name="connsiteY14" fmla="*/ 2855023 h 3414000"/>
              <a:gd name="connsiteX15" fmla="*/ 10782550 w 12192000"/>
              <a:gd name="connsiteY15" fmla="*/ 2820710 h 3414000"/>
              <a:gd name="connsiteX16" fmla="*/ 10546314 w 12192000"/>
              <a:gd name="connsiteY16" fmla="*/ 2811426 h 3414000"/>
              <a:gd name="connsiteX17" fmla="*/ 9661142 w 12192000"/>
              <a:gd name="connsiteY17" fmla="*/ 2787165 h 3414000"/>
              <a:gd name="connsiteX18" fmla="*/ 7709717 w 12192000"/>
              <a:gd name="connsiteY18" fmla="*/ 2795955 h 3414000"/>
              <a:gd name="connsiteX19" fmla="*/ 6923165 w 12192000"/>
              <a:gd name="connsiteY19" fmla="*/ 2920979 h 3414000"/>
              <a:gd name="connsiteX20" fmla="*/ 3308916 w 12192000"/>
              <a:gd name="connsiteY20" fmla="*/ 3049911 h 3414000"/>
              <a:gd name="connsiteX21" fmla="*/ 2046142 w 12192000"/>
              <a:gd name="connsiteY21" fmla="*/ 3203263 h 3414000"/>
              <a:gd name="connsiteX22" fmla="*/ 1573012 w 12192000"/>
              <a:gd name="connsiteY22" fmla="*/ 3250273 h 3414000"/>
              <a:gd name="connsiteX23" fmla="*/ 1304604 w 12192000"/>
              <a:gd name="connsiteY23" fmla="*/ 3185587 h 3414000"/>
              <a:gd name="connsiteX24" fmla="*/ 1160924 w 12192000"/>
              <a:gd name="connsiteY24" fmla="*/ 3219675 h 3414000"/>
              <a:gd name="connsiteX25" fmla="*/ 909691 w 12192000"/>
              <a:gd name="connsiteY25" fmla="*/ 3216917 h 3414000"/>
              <a:gd name="connsiteX26" fmla="*/ 764022 w 12192000"/>
              <a:gd name="connsiteY26" fmla="*/ 3235844 h 3414000"/>
              <a:gd name="connsiteX27" fmla="*/ 701916 w 12192000"/>
              <a:gd name="connsiteY27" fmla="*/ 3250221 h 3414000"/>
              <a:gd name="connsiteX28" fmla="*/ 408703 w 12192000"/>
              <a:gd name="connsiteY28" fmla="*/ 3323459 h 3414000"/>
              <a:gd name="connsiteX29" fmla="*/ 369867 w 12192000"/>
              <a:gd name="connsiteY29" fmla="*/ 3339093 h 3414000"/>
              <a:gd name="connsiteX30" fmla="*/ 318912 w 12192000"/>
              <a:gd name="connsiteY30" fmla="*/ 3367911 h 3414000"/>
              <a:gd name="connsiteX31" fmla="*/ 119549 w 12192000"/>
              <a:gd name="connsiteY31" fmla="*/ 3404650 h 3414000"/>
              <a:gd name="connsiteX32" fmla="*/ 0 w 12192000"/>
              <a:gd name="connsiteY32" fmla="*/ 3414000 h 3414000"/>
              <a:gd name="connsiteX33" fmla="*/ 0 w 12192000"/>
              <a:gd name="connsiteY33" fmla="*/ 0 h 3414000"/>
              <a:gd name="connsiteX0" fmla="*/ 0 w 12192000"/>
              <a:gd name="connsiteY0" fmla="*/ 0 h 3414000"/>
              <a:gd name="connsiteX1" fmla="*/ 12192000 w 12192000"/>
              <a:gd name="connsiteY1" fmla="*/ 0 h 3414000"/>
              <a:gd name="connsiteX2" fmla="*/ 12192000 w 12192000"/>
              <a:gd name="connsiteY2" fmla="*/ 3363677 h 3414000"/>
              <a:gd name="connsiteX3" fmla="*/ 12174509 w 12192000"/>
              <a:gd name="connsiteY3" fmla="*/ 3367693 h 3414000"/>
              <a:gd name="connsiteX4" fmla="*/ 12144429 w 12192000"/>
              <a:gd name="connsiteY4" fmla="*/ 3375519 h 3414000"/>
              <a:gd name="connsiteX5" fmla="*/ 12091660 w 12192000"/>
              <a:gd name="connsiteY5" fmla="*/ 3329430 h 3414000"/>
              <a:gd name="connsiteX6" fmla="*/ 11929171 w 12192000"/>
              <a:gd name="connsiteY6" fmla="*/ 3326226 h 3414000"/>
              <a:gd name="connsiteX7" fmla="*/ 11820782 w 12192000"/>
              <a:gd name="connsiteY7" fmla="*/ 3289139 h 3414000"/>
              <a:gd name="connsiteX8" fmla="*/ 11760586 w 12192000"/>
              <a:gd name="connsiteY8" fmla="*/ 3251827 h 3414000"/>
              <a:gd name="connsiteX9" fmla="*/ 11687270 w 12192000"/>
              <a:gd name="connsiteY9" fmla="*/ 3218023 h 3414000"/>
              <a:gd name="connsiteX10" fmla="*/ 11648792 w 12192000"/>
              <a:gd name="connsiteY10" fmla="*/ 3216275 h 3414000"/>
              <a:gd name="connsiteX11" fmla="*/ 11462173 w 12192000"/>
              <a:gd name="connsiteY11" fmla="*/ 3157413 h 3414000"/>
              <a:gd name="connsiteX12" fmla="*/ 11336983 w 12192000"/>
              <a:gd name="connsiteY12" fmla="*/ 3096805 h 3414000"/>
              <a:gd name="connsiteX13" fmla="*/ 11200090 w 12192000"/>
              <a:gd name="connsiteY13" fmla="*/ 3038291 h 3414000"/>
              <a:gd name="connsiteX14" fmla="*/ 10939288 w 12192000"/>
              <a:gd name="connsiteY14" fmla="*/ 2855023 h 3414000"/>
              <a:gd name="connsiteX15" fmla="*/ 10782550 w 12192000"/>
              <a:gd name="connsiteY15" fmla="*/ 2820710 h 3414000"/>
              <a:gd name="connsiteX16" fmla="*/ 10546314 w 12192000"/>
              <a:gd name="connsiteY16" fmla="*/ 2811426 h 3414000"/>
              <a:gd name="connsiteX17" fmla="*/ 9661142 w 12192000"/>
              <a:gd name="connsiteY17" fmla="*/ 2787165 h 3414000"/>
              <a:gd name="connsiteX18" fmla="*/ 7709717 w 12192000"/>
              <a:gd name="connsiteY18" fmla="*/ 2795955 h 3414000"/>
              <a:gd name="connsiteX19" fmla="*/ 6923165 w 12192000"/>
              <a:gd name="connsiteY19" fmla="*/ 2920979 h 3414000"/>
              <a:gd name="connsiteX20" fmla="*/ 3308916 w 12192000"/>
              <a:gd name="connsiteY20" fmla="*/ 3049911 h 3414000"/>
              <a:gd name="connsiteX21" fmla="*/ 2046142 w 12192000"/>
              <a:gd name="connsiteY21" fmla="*/ 3203263 h 3414000"/>
              <a:gd name="connsiteX22" fmla="*/ 1573012 w 12192000"/>
              <a:gd name="connsiteY22" fmla="*/ 3250273 h 3414000"/>
              <a:gd name="connsiteX23" fmla="*/ 1304604 w 12192000"/>
              <a:gd name="connsiteY23" fmla="*/ 3185587 h 3414000"/>
              <a:gd name="connsiteX24" fmla="*/ 1160924 w 12192000"/>
              <a:gd name="connsiteY24" fmla="*/ 3219675 h 3414000"/>
              <a:gd name="connsiteX25" fmla="*/ 909691 w 12192000"/>
              <a:gd name="connsiteY25" fmla="*/ 3216917 h 3414000"/>
              <a:gd name="connsiteX26" fmla="*/ 764022 w 12192000"/>
              <a:gd name="connsiteY26" fmla="*/ 3235844 h 3414000"/>
              <a:gd name="connsiteX27" fmla="*/ 701916 w 12192000"/>
              <a:gd name="connsiteY27" fmla="*/ 3250221 h 3414000"/>
              <a:gd name="connsiteX28" fmla="*/ 408703 w 12192000"/>
              <a:gd name="connsiteY28" fmla="*/ 3323459 h 3414000"/>
              <a:gd name="connsiteX29" fmla="*/ 369867 w 12192000"/>
              <a:gd name="connsiteY29" fmla="*/ 3339093 h 3414000"/>
              <a:gd name="connsiteX30" fmla="*/ 318912 w 12192000"/>
              <a:gd name="connsiteY30" fmla="*/ 3367911 h 3414000"/>
              <a:gd name="connsiteX31" fmla="*/ 119549 w 12192000"/>
              <a:gd name="connsiteY31" fmla="*/ 3404650 h 3414000"/>
              <a:gd name="connsiteX32" fmla="*/ 0 w 12192000"/>
              <a:gd name="connsiteY32" fmla="*/ 3414000 h 3414000"/>
              <a:gd name="connsiteX33" fmla="*/ 0 w 12192000"/>
              <a:gd name="connsiteY33" fmla="*/ 0 h 3414000"/>
              <a:gd name="connsiteX0" fmla="*/ 0 w 12192000"/>
              <a:gd name="connsiteY0" fmla="*/ 0 h 3414000"/>
              <a:gd name="connsiteX1" fmla="*/ 12192000 w 12192000"/>
              <a:gd name="connsiteY1" fmla="*/ 0 h 3414000"/>
              <a:gd name="connsiteX2" fmla="*/ 12192000 w 12192000"/>
              <a:gd name="connsiteY2" fmla="*/ 3363677 h 3414000"/>
              <a:gd name="connsiteX3" fmla="*/ 12174509 w 12192000"/>
              <a:gd name="connsiteY3" fmla="*/ 3367693 h 3414000"/>
              <a:gd name="connsiteX4" fmla="*/ 12144429 w 12192000"/>
              <a:gd name="connsiteY4" fmla="*/ 3375519 h 3414000"/>
              <a:gd name="connsiteX5" fmla="*/ 12091660 w 12192000"/>
              <a:gd name="connsiteY5" fmla="*/ 3329430 h 3414000"/>
              <a:gd name="connsiteX6" fmla="*/ 11929171 w 12192000"/>
              <a:gd name="connsiteY6" fmla="*/ 3326226 h 3414000"/>
              <a:gd name="connsiteX7" fmla="*/ 11820782 w 12192000"/>
              <a:gd name="connsiteY7" fmla="*/ 3289139 h 3414000"/>
              <a:gd name="connsiteX8" fmla="*/ 11760586 w 12192000"/>
              <a:gd name="connsiteY8" fmla="*/ 3251827 h 3414000"/>
              <a:gd name="connsiteX9" fmla="*/ 11687270 w 12192000"/>
              <a:gd name="connsiteY9" fmla="*/ 3218023 h 3414000"/>
              <a:gd name="connsiteX10" fmla="*/ 11577355 w 12192000"/>
              <a:gd name="connsiteY10" fmla="*/ 3211512 h 3414000"/>
              <a:gd name="connsiteX11" fmla="*/ 11462173 w 12192000"/>
              <a:gd name="connsiteY11" fmla="*/ 3157413 h 3414000"/>
              <a:gd name="connsiteX12" fmla="*/ 11336983 w 12192000"/>
              <a:gd name="connsiteY12" fmla="*/ 3096805 h 3414000"/>
              <a:gd name="connsiteX13" fmla="*/ 11200090 w 12192000"/>
              <a:gd name="connsiteY13" fmla="*/ 3038291 h 3414000"/>
              <a:gd name="connsiteX14" fmla="*/ 10939288 w 12192000"/>
              <a:gd name="connsiteY14" fmla="*/ 2855023 h 3414000"/>
              <a:gd name="connsiteX15" fmla="*/ 10782550 w 12192000"/>
              <a:gd name="connsiteY15" fmla="*/ 2820710 h 3414000"/>
              <a:gd name="connsiteX16" fmla="*/ 10546314 w 12192000"/>
              <a:gd name="connsiteY16" fmla="*/ 2811426 h 3414000"/>
              <a:gd name="connsiteX17" fmla="*/ 9661142 w 12192000"/>
              <a:gd name="connsiteY17" fmla="*/ 2787165 h 3414000"/>
              <a:gd name="connsiteX18" fmla="*/ 7709717 w 12192000"/>
              <a:gd name="connsiteY18" fmla="*/ 2795955 h 3414000"/>
              <a:gd name="connsiteX19" fmla="*/ 6923165 w 12192000"/>
              <a:gd name="connsiteY19" fmla="*/ 2920979 h 3414000"/>
              <a:gd name="connsiteX20" fmla="*/ 3308916 w 12192000"/>
              <a:gd name="connsiteY20" fmla="*/ 3049911 h 3414000"/>
              <a:gd name="connsiteX21" fmla="*/ 2046142 w 12192000"/>
              <a:gd name="connsiteY21" fmla="*/ 3203263 h 3414000"/>
              <a:gd name="connsiteX22" fmla="*/ 1573012 w 12192000"/>
              <a:gd name="connsiteY22" fmla="*/ 3250273 h 3414000"/>
              <a:gd name="connsiteX23" fmla="*/ 1304604 w 12192000"/>
              <a:gd name="connsiteY23" fmla="*/ 3185587 h 3414000"/>
              <a:gd name="connsiteX24" fmla="*/ 1160924 w 12192000"/>
              <a:gd name="connsiteY24" fmla="*/ 3219675 h 3414000"/>
              <a:gd name="connsiteX25" fmla="*/ 909691 w 12192000"/>
              <a:gd name="connsiteY25" fmla="*/ 3216917 h 3414000"/>
              <a:gd name="connsiteX26" fmla="*/ 764022 w 12192000"/>
              <a:gd name="connsiteY26" fmla="*/ 3235844 h 3414000"/>
              <a:gd name="connsiteX27" fmla="*/ 701916 w 12192000"/>
              <a:gd name="connsiteY27" fmla="*/ 3250221 h 3414000"/>
              <a:gd name="connsiteX28" fmla="*/ 408703 w 12192000"/>
              <a:gd name="connsiteY28" fmla="*/ 3323459 h 3414000"/>
              <a:gd name="connsiteX29" fmla="*/ 369867 w 12192000"/>
              <a:gd name="connsiteY29" fmla="*/ 3339093 h 3414000"/>
              <a:gd name="connsiteX30" fmla="*/ 318912 w 12192000"/>
              <a:gd name="connsiteY30" fmla="*/ 3367911 h 3414000"/>
              <a:gd name="connsiteX31" fmla="*/ 119549 w 12192000"/>
              <a:gd name="connsiteY31" fmla="*/ 3404650 h 3414000"/>
              <a:gd name="connsiteX32" fmla="*/ 0 w 12192000"/>
              <a:gd name="connsiteY32" fmla="*/ 3414000 h 3414000"/>
              <a:gd name="connsiteX33" fmla="*/ 0 w 12192000"/>
              <a:gd name="connsiteY33" fmla="*/ 0 h 3414000"/>
              <a:gd name="connsiteX0" fmla="*/ 0 w 12192000"/>
              <a:gd name="connsiteY0" fmla="*/ 0 h 3414000"/>
              <a:gd name="connsiteX1" fmla="*/ 12192000 w 12192000"/>
              <a:gd name="connsiteY1" fmla="*/ 0 h 3414000"/>
              <a:gd name="connsiteX2" fmla="*/ 12192000 w 12192000"/>
              <a:gd name="connsiteY2" fmla="*/ 3363677 h 3414000"/>
              <a:gd name="connsiteX3" fmla="*/ 12174509 w 12192000"/>
              <a:gd name="connsiteY3" fmla="*/ 3367693 h 3414000"/>
              <a:gd name="connsiteX4" fmla="*/ 12144429 w 12192000"/>
              <a:gd name="connsiteY4" fmla="*/ 3375519 h 3414000"/>
              <a:gd name="connsiteX5" fmla="*/ 12091660 w 12192000"/>
              <a:gd name="connsiteY5" fmla="*/ 3329430 h 3414000"/>
              <a:gd name="connsiteX6" fmla="*/ 11929171 w 12192000"/>
              <a:gd name="connsiteY6" fmla="*/ 3326226 h 3414000"/>
              <a:gd name="connsiteX7" fmla="*/ 11820782 w 12192000"/>
              <a:gd name="connsiteY7" fmla="*/ 3289139 h 3414000"/>
              <a:gd name="connsiteX8" fmla="*/ 11760586 w 12192000"/>
              <a:gd name="connsiteY8" fmla="*/ 3251827 h 3414000"/>
              <a:gd name="connsiteX9" fmla="*/ 11653933 w 12192000"/>
              <a:gd name="connsiteY9" fmla="*/ 3237073 h 3414000"/>
              <a:gd name="connsiteX10" fmla="*/ 11577355 w 12192000"/>
              <a:gd name="connsiteY10" fmla="*/ 3211512 h 3414000"/>
              <a:gd name="connsiteX11" fmla="*/ 11462173 w 12192000"/>
              <a:gd name="connsiteY11" fmla="*/ 3157413 h 3414000"/>
              <a:gd name="connsiteX12" fmla="*/ 11336983 w 12192000"/>
              <a:gd name="connsiteY12" fmla="*/ 3096805 h 3414000"/>
              <a:gd name="connsiteX13" fmla="*/ 11200090 w 12192000"/>
              <a:gd name="connsiteY13" fmla="*/ 3038291 h 3414000"/>
              <a:gd name="connsiteX14" fmla="*/ 10939288 w 12192000"/>
              <a:gd name="connsiteY14" fmla="*/ 2855023 h 3414000"/>
              <a:gd name="connsiteX15" fmla="*/ 10782550 w 12192000"/>
              <a:gd name="connsiteY15" fmla="*/ 2820710 h 3414000"/>
              <a:gd name="connsiteX16" fmla="*/ 10546314 w 12192000"/>
              <a:gd name="connsiteY16" fmla="*/ 2811426 h 3414000"/>
              <a:gd name="connsiteX17" fmla="*/ 9661142 w 12192000"/>
              <a:gd name="connsiteY17" fmla="*/ 2787165 h 3414000"/>
              <a:gd name="connsiteX18" fmla="*/ 7709717 w 12192000"/>
              <a:gd name="connsiteY18" fmla="*/ 2795955 h 3414000"/>
              <a:gd name="connsiteX19" fmla="*/ 6923165 w 12192000"/>
              <a:gd name="connsiteY19" fmla="*/ 2920979 h 3414000"/>
              <a:gd name="connsiteX20" fmla="*/ 3308916 w 12192000"/>
              <a:gd name="connsiteY20" fmla="*/ 3049911 h 3414000"/>
              <a:gd name="connsiteX21" fmla="*/ 2046142 w 12192000"/>
              <a:gd name="connsiteY21" fmla="*/ 3203263 h 3414000"/>
              <a:gd name="connsiteX22" fmla="*/ 1573012 w 12192000"/>
              <a:gd name="connsiteY22" fmla="*/ 3250273 h 3414000"/>
              <a:gd name="connsiteX23" fmla="*/ 1304604 w 12192000"/>
              <a:gd name="connsiteY23" fmla="*/ 3185587 h 3414000"/>
              <a:gd name="connsiteX24" fmla="*/ 1160924 w 12192000"/>
              <a:gd name="connsiteY24" fmla="*/ 3219675 h 3414000"/>
              <a:gd name="connsiteX25" fmla="*/ 909691 w 12192000"/>
              <a:gd name="connsiteY25" fmla="*/ 3216917 h 3414000"/>
              <a:gd name="connsiteX26" fmla="*/ 764022 w 12192000"/>
              <a:gd name="connsiteY26" fmla="*/ 3235844 h 3414000"/>
              <a:gd name="connsiteX27" fmla="*/ 701916 w 12192000"/>
              <a:gd name="connsiteY27" fmla="*/ 3250221 h 3414000"/>
              <a:gd name="connsiteX28" fmla="*/ 408703 w 12192000"/>
              <a:gd name="connsiteY28" fmla="*/ 3323459 h 3414000"/>
              <a:gd name="connsiteX29" fmla="*/ 369867 w 12192000"/>
              <a:gd name="connsiteY29" fmla="*/ 3339093 h 3414000"/>
              <a:gd name="connsiteX30" fmla="*/ 318912 w 12192000"/>
              <a:gd name="connsiteY30" fmla="*/ 3367911 h 3414000"/>
              <a:gd name="connsiteX31" fmla="*/ 119549 w 12192000"/>
              <a:gd name="connsiteY31" fmla="*/ 3404650 h 3414000"/>
              <a:gd name="connsiteX32" fmla="*/ 0 w 12192000"/>
              <a:gd name="connsiteY32" fmla="*/ 3414000 h 3414000"/>
              <a:gd name="connsiteX33" fmla="*/ 0 w 12192000"/>
              <a:gd name="connsiteY33" fmla="*/ 0 h 3414000"/>
              <a:gd name="connsiteX0" fmla="*/ 0 w 12192000"/>
              <a:gd name="connsiteY0" fmla="*/ 0 h 3414000"/>
              <a:gd name="connsiteX1" fmla="*/ 12192000 w 12192000"/>
              <a:gd name="connsiteY1" fmla="*/ 0 h 3414000"/>
              <a:gd name="connsiteX2" fmla="*/ 12192000 w 12192000"/>
              <a:gd name="connsiteY2" fmla="*/ 3363677 h 3414000"/>
              <a:gd name="connsiteX3" fmla="*/ 12174509 w 12192000"/>
              <a:gd name="connsiteY3" fmla="*/ 3367693 h 3414000"/>
              <a:gd name="connsiteX4" fmla="*/ 12144429 w 12192000"/>
              <a:gd name="connsiteY4" fmla="*/ 3375519 h 3414000"/>
              <a:gd name="connsiteX5" fmla="*/ 12015460 w 12192000"/>
              <a:gd name="connsiteY5" fmla="*/ 3343718 h 3414000"/>
              <a:gd name="connsiteX6" fmla="*/ 11929171 w 12192000"/>
              <a:gd name="connsiteY6" fmla="*/ 3326226 h 3414000"/>
              <a:gd name="connsiteX7" fmla="*/ 11820782 w 12192000"/>
              <a:gd name="connsiteY7" fmla="*/ 3289139 h 3414000"/>
              <a:gd name="connsiteX8" fmla="*/ 11760586 w 12192000"/>
              <a:gd name="connsiteY8" fmla="*/ 3251827 h 3414000"/>
              <a:gd name="connsiteX9" fmla="*/ 11653933 w 12192000"/>
              <a:gd name="connsiteY9" fmla="*/ 3237073 h 3414000"/>
              <a:gd name="connsiteX10" fmla="*/ 11577355 w 12192000"/>
              <a:gd name="connsiteY10" fmla="*/ 3211512 h 3414000"/>
              <a:gd name="connsiteX11" fmla="*/ 11462173 w 12192000"/>
              <a:gd name="connsiteY11" fmla="*/ 3157413 h 3414000"/>
              <a:gd name="connsiteX12" fmla="*/ 11336983 w 12192000"/>
              <a:gd name="connsiteY12" fmla="*/ 3096805 h 3414000"/>
              <a:gd name="connsiteX13" fmla="*/ 11200090 w 12192000"/>
              <a:gd name="connsiteY13" fmla="*/ 3038291 h 3414000"/>
              <a:gd name="connsiteX14" fmla="*/ 10939288 w 12192000"/>
              <a:gd name="connsiteY14" fmla="*/ 2855023 h 3414000"/>
              <a:gd name="connsiteX15" fmla="*/ 10782550 w 12192000"/>
              <a:gd name="connsiteY15" fmla="*/ 2820710 h 3414000"/>
              <a:gd name="connsiteX16" fmla="*/ 10546314 w 12192000"/>
              <a:gd name="connsiteY16" fmla="*/ 2811426 h 3414000"/>
              <a:gd name="connsiteX17" fmla="*/ 9661142 w 12192000"/>
              <a:gd name="connsiteY17" fmla="*/ 2787165 h 3414000"/>
              <a:gd name="connsiteX18" fmla="*/ 7709717 w 12192000"/>
              <a:gd name="connsiteY18" fmla="*/ 2795955 h 3414000"/>
              <a:gd name="connsiteX19" fmla="*/ 6923165 w 12192000"/>
              <a:gd name="connsiteY19" fmla="*/ 2920979 h 3414000"/>
              <a:gd name="connsiteX20" fmla="*/ 3308916 w 12192000"/>
              <a:gd name="connsiteY20" fmla="*/ 3049911 h 3414000"/>
              <a:gd name="connsiteX21" fmla="*/ 2046142 w 12192000"/>
              <a:gd name="connsiteY21" fmla="*/ 3203263 h 3414000"/>
              <a:gd name="connsiteX22" fmla="*/ 1573012 w 12192000"/>
              <a:gd name="connsiteY22" fmla="*/ 3250273 h 3414000"/>
              <a:gd name="connsiteX23" fmla="*/ 1304604 w 12192000"/>
              <a:gd name="connsiteY23" fmla="*/ 3185587 h 3414000"/>
              <a:gd name="connsiteX24" fmla="*/ 1160924 w 12192000"/>
              <a:gd name="connsiteY24" fmla="*/ 3219675 h 3414000"/>
              <a:gd name="connsiteX25" fmla="*/ 909691 w 12192000"/>
              <a:gd name="connsiteY25" fmla="*/ 3216917 h 3414000"/>
              <a:gd name="connsiteX26" fmla="*/ 764022 w 12192000"/>
              <a:gd name="connsiteY26" fmla="*/ 3235844 h 3414000"/>
              <a:gd name="connsiteX27" fmla="*/ 701916 w 12192000"/>
              <a:gd name="connsiteY27" fmla="*/ 3250221 h 3414000"/>
              <a:gd name="connsiteX28" fmla="*/ 408703 w 12192000"/>
              <a:gd name="connsiteY28" fmla="*/ 3323459 h 3414000"/>
              <a:gd name="connsiteX29" fmla="*/ 369867 w 12192000"/>
              <a:gd name="connsiteY29" fmla="*/ 3339093 h 3414000"/>
              <a:gd name="connsiteX30" fmla="*/ 318912 w 12192000"/>
              <a:gd name="connsiteY30" fmla="*/ 3367911 h 3414000"/>
              <a:gd name="connsiteX31" fmla="*/ 119549 w 12192000"/>
              <a:gd name="connsiteY31" fmla="*/ 3404650 h 3414000"/>
              <a:gd name="connsiteX32" fmla="*/ 0 w 12192000"/>
              <a:gd name="connsiteY32" fmla="*/ 3414000 h 3414000"/>
              <a:gd name="connsiteX33" fmla="*/ 0 w 12192000"/>
              <a:gd name="connsiteY33" fmla="*/ 0 h 3414000"/>
              <a:gd name="connsiteX0" fmla="*/ 0 w 12192000"/>
              <a:gd name="connsiteY0" fmla="*/ 0 h 3414000"/>
              <a:gd name="connsiteX1" fmla="*/ 12192000 w 12192000"/>
              <a:gd name="connsiteY1" fmla="*/ 0 h 3414000"/>
              <a:gd name="connsiteX2" fmla="*/ 12192000 w 12192000"/>
              <a:gd name="connsiteY2" fmla="*/ 3363677 h 3414000"/>
              <a:gd name="connsiteX3" fmla="*/ 12174509 w 12192000"/>
              <a:gd name="connsiteY3" fmla="*/ 3367693 h 3414000"/>
              <a:gd name="connsiteX4" fmla="*/ 12096804 w 12192000"/>
              <a:gd name="connsiteY4" fmla="*/ 3337419 h 3414000"/>
              <a:gd name="connsiteX5" fmla="*/ 12015460 w 12192000"/>
              <a:gd name="connsiteY5" fmla="*/ 3343718 h 3414000"/>
              <a:gd name="connsiteX6" fmla="*/ 11929171 w 12192000"/>
              <a:gd name="connsiteY6" fmla="*/ 3326226 h 3414000"/>
              <a:gd name="connsiteX7" fmla="*/ 11820782 w 12192000"/>
              <a:gd name="connsiteY7" fmla="*/ 3289139 h 3414000"/>
              <a:gd name="connsiteX8" fmla="*/ 11760586 w 12192000"/>
              <a:gd name="connsiteY8" fmla="*/ 3251827 h 3414000"/>
              <a:gd name="connsiteX9" fmla="*/ 11653933 w 12192000"/>
              <a:gd name="connsiteY9" fmla="*/ 3237073 h 3414000"/>
              <a:gd name="connsiteX10" fmla="*/ 11577355 w 12192000"/>
              <a:gd name="connsiteY10" fmla="*/ 3211512 h 3414000"/>
              <a:gd name="connsiteX11" fmla="*/ 11462173 w 12192000"/>
              <a:gd name="connsiteY11" fmla="*/ 3157413 h 3414000"/>
              <a:gd name="connsiteX12" fmla="*/ 11336983 w 12192000"/>
              <a:gd name="connsiteY12" fmla="*/ 3096805 h 3414000"/>
              <a:gd name="connsiteX13" fmla="*/ 11200090 w 12192000"/>
              <a:gd name="connsiteY13" fmla="*/ 3038291 h 3414000"/>
              <a:gd name="connsiteX14" fmla="*/ 10939288 w 12192000"/>
              <a:gd name="connsiteY14" fmla="*/ 2855023 h 3414000"/>
              <a:gd name="connsiteX15" fmla="*/ 10782550 w 12192000"/>
              <a:gd name="connsiteY15" fmla="*/ 2820710 h 3414000"/>
              <a:gd name="connsiteX16" fmla="*/ 10546314 w 12192000"/>
              <a:gd name="connsiteY16" fmla="*/ 2811426 h 3414000"/>
              <a:gd name="connsiteX17" fmla="*/ 9661142 w 12192000"/>
              <a:gd name="connsiteY17" fmla="*/ 2787165 h 3414000"/>
              <a:gd name="connsiteX18" fmla="*/ 7709717 w 12192000"/>
              <a:gd name="connsiteY18" fmla="*/ 2795955 h 3414000"/>
              <a:gd name="connsiteX19" fmla="*/ 6923165 w 12192000"/>
              <a:gd name="connsiteY19" fmla="*/ 2920979 h 3414000"/>
              <a:gd name="connsiteX20" fmla="*/ 3308916 w 12192000"/>
              <a:gd name="connsiteY20" fmla="*/ 3049911 h 3414000"/>
              <a:gd name="connsiteX21" fmla="*/ 2046142 w 12192000"/>
              <a:gd name="connsiteY21" fmla="*/ 3203263 h 3414000"/>
              <a:gd name="connsiteX22" fmla="*/ 1573012 w 12192000"/>
              <a:gd name="connsiteY22" fmla="*/ 3250273 h 3414000"/>
              <a:gd name="connsiteX23" fmla="*/ 1304604 w 12192000"/>
              <a:gd name="connsiteY23" fmla="*/ 3185587 h 3414000"/>
              <a:gd name="connsiteX24" fmla="*/ 1160924 w 12192000"/>
              <a:gd name="connsiteY24" fmla="*/ 3219675 h 3414000"/>
              <a:gd name="connsiteX25" fmla="*/ 909691 w 12192000"/>
              <a:gd name="connsiteY25" fmla="*/ 3216917 h 3414000"/>
              <a:gd name="connsiteX26" fmla="*/ 764022 w 12192000"/>
              <a:gd name="connsiteY26" fmla="*/ 3235844 h 3414000"/>
              <a:gd name="connsiteX27" fmla="*/ 701916 w 12192000"/>
              <a:gd name="connsiteY27" fmla="*/ 3250221 h 3414000"/>
              <a:gd name="connsiteX28" fmla="*/ 408703 w 12192000"/>
              <a:gd name="connsiteY28" fmla="*/ 3323459 h 3414000"/>
              <a:gd name="connsiteX29" fmla="*/ 369867 w 12192000"/>
              <a:gd name="connsiteY29" fmla="*/ 3339093 h 3414000"/>
              <a:gd name="connsiteX30" fmla="*/ 318912 w 12192000"/>
              <a:gd name="connsiteY30" fmla="*/ 3367911 h 3414000"/>
              <a:gd name="connsiteX31" fmla="*/ 119549 w 12192000"/>
              <a:gd name="connsiteY31" fmla="*/ 3404650 h 3414000"/>
              <a:gd name="connsiteX32" fmla="*/ 0 w 12192000"/>
              <a:gd name="connsiteY32" fmla="*/ 3414000 h 3414000"/>
              <a:gd name="connsiteX33" fmla="*/ 0 w 12192000"/>
              <a:gd name="connsiteY33" fmla="*/ 0 h 3414000"/>
              <a:gd name="connsiteX0" fmla="*/ 0 w 12192000"/>
              <a:gd name="connsiteY0" fmla="*/ 0 h 3414000"/>
              <a:gd name="connsiteX1" fmla="*/ 12192000 w 12192000"/>
              <a:gd name="connsiteY1" fmla="*/ 0 h 3414000"/>
              <a:gd name="connsiteX2" fmla="*/ 12192000 w 12192000"/>
              <a:gd name="connsiteY2" fmla="*/ 3363677 h 3414000"/>
              <a:gd name="connsiteX3" fmla="*/ 12174509 w 12192000"/>
              <a:gd name="connsiteY3" fmla="*/ 3367693 h 3414000"/>
              <a:gd name="connsiteX4" fmla="*/ 12096804 w 12192000"/>
              <a:gd name="connsiteY4" fmla="*/ 3337419 h 3414000"/>
              <a:gd name="connsiteX5" fmla="*/ 12001172 w 12192000"/>
              <a:gd name="connsiteY5" fmla="*/ 3319906 h 3414000"/>
              <a:gd name="connsiteX6" fmla="*/ 11929171 w 12192000"/>
              <a:gd name="connsiteY6" fmla="*/ 3326226 h 3414000"/>
              <a:gd name="connsiteX7" fmla="*/ 11820782 w 12192000"/>
              <a:gd name="connsiteY7" fmla="*/ 3289139 h 3414000"/>
              <a:gd name="connsiteX8" fmla="*/ 11760586 w 12192000"/>
              <a:gd name="connsiteY8" fmla="*/ 3251827 h 3414000"/>
              <a:gd name="connsiteX9" fmla="*/ 11653933 w 12192000"/>
              <a:gd name="connsiteY9" fmla="*/ 3237073 h 3414000"/>
              <a:gd name="connsiteX10" fmla="*/ 11577355 w 12192000"/>
              <a:gd name="connsiteY10" fmla="*/ 3211512 h 3414000"/>
              <a:gd name="connsiteX11" fmla="*/ 11462173 w 12192000"/>
              <a:gd name="connsiteY11" fmla="*/ 3157413 h 3414000"/>
              <a:gd name="connsiteX12" fmla="*/ 11336983 w 12192000"/>
              <a:gd name="connsiteY12" fmla="*/ 3096805 h 3414000"/>
              <a:gd name="connsiteX13" fmla="*/ 11200090 w 12192000"/>
              <a:gd name="connsiteY13" fmla="*/ 3038291 h 3414000"/>
              <a:gd name="connsiteX14" fmla="*/ 10939288 w 12192000"/>
              <a:gd name="connsiteY14" fmla="*/ 2855023 h 3414000"/>
              <a:gd name="connsiteX15" fmla="*/ 10782550 w 12192000"/>
              <a:gd name="connsiteY15" fmla="*/ 2820710 h 3414000"/>
              <a:gd name="connsiteX16" fmla="*/ 10546314 w 12192000"/>
              <a:gd name="connsiteY16" fmla="*/ 2811426 h 3414000"/>
              <a:gd name="connsiteX17" fmla="*/ 9661142 w 12192000"/>
              <a:gd name="connsiteY17" fmla="*/ 2787165 h 3414000"/>
              <a:gd name="connsiteX18" fmla="*/ 7709717 w 12192000"/>
              <a:gd name="connsiteY18" fmla="*/ 2795955 h 3414000"/>
              <a:gd name="connsiteX19" fmla="*/ 6923165 w 12192000"/>
              <a:gd name="connsiteY19" fmla="*/ 2920979 h 3414000"/>
              <a:gd name="connsiteX20" fmla="*/ 3308916 w 12192000"/>
              <a:gd name="connsiteY20" fmla="*/ 3049911 h 3414000"/>
              <a:gd name="connsiteX21" fmla="*/ 2046142 w 12192000"/>
              <a:gd name="connsiteY21" fmla="*/ 3203263 h 3414000"/>
              <a:gd name="connsiteX22" fmla="*/ 1573012 w 12192000"/>
              <a:gd name="connsiteY22" fmla="*/ 3250273 h 3414000"/>
              <a:gd name="connsiteX23" fmla="*/ 1304604 w 12192000"/>
              <a:gd name="connsiteY23" fmla="*/ 3185587 h 3414000"/>
              <a:gd name="connsiteX24" fmla="*/ 1160924 w 12192000"/>
              <a:gd name="connsiteY24" fmla="*/ 3219675 h 3414000"/>
              <a:gd name="connsiteX25" fmla="*/ 909691 w 12192000"/>
              <a:gd name="connsiteY25" fmla="*/ 3216917 h 3414000"/>
              <a:gd name="connsiteX26" fmla="*/ 764022 w 12192000"/>
              <a:gd name="connsiteY26" fmla="*/ 3235844 h 3414000"/>
              <a:gd name="connsiteX27" fmla="*/ 701916 w 12192000"/>
              <a:gd name="connsiteY27" fmla="*/ 3250221 h 3414000"/>
              <a:gd name="connsiteX28" fmla="*/ 408703 w 12192000"/>
              <a:gd name="connsiteY28" fmla="*/ 3323459 h 3414000"/>
              <a:gd name="connsiteX29" fmla="*/ 369867 w 12192000"/>
              <a:gd name="connsiteY29" fmla="*/ 3339093 h 3414000"/>
              <a:gd name="connsiteX30" fmla="*/ 318912 w 12192000"/>
              <a:gd name="connsiteY30" fmla="*/ 3367911 h 3414000"/>
              <a:gd name="connsiteX31" fmla="*/ 119549 w 12192000"/>
              <a:gd name="connsiteY31" fmla="*/ 3404650 h 3414000"/>
              <a:gd name="connsiteX32" fmla="*/ 0 w 12192000"/>
              <a:gd name="connsiteY32" fmla="*/ 3414000 h 3414000"/>
              <a:gd name="connsiteX33" fmla="*/ 0 w 12192000"/>
              <a:gd name="connsiteY33" fmla="*/ 0 h 3414000"/>
              <a:gd name="connsiteX0" fmla="*/ 0 w 12192000"/>
              <a:gd name="connsiteY0" fmla="*/ 0 h 3414000"/>
              <a:gd name="connsiteX1" fmla="*/ 12192000 w 12192000"/>
              <a:gd name="connsiteY1" fmla="*/ 0 h 3414000"/>
              <a:gd name="connsiteX2" fmla="*/ 12192000 w 12192000"/>
              <a:gd name="connsiteY2" fmla="*/ 3363677 h 3414000"/>
              <a:gd name="connsiteX3" fmla="*/ 12141171 w 12192000"/>
              <a:gd name="connsiteY3" fmla="*/ 3348643 h 3414000"/>
              <a:gd name="connsiteX4" fmla="*/ 12096804 w 12192000"/>
              <a:gd name="connsiteY4" fmla="*/ 3337419 h 3414000"/>
              <a:gd name="connsiteX5" fmla="*/ 12001172 w 12192000"/>
              <a:gd name="connsiteY5" fmla="*/ 3319906 h 3414000"/>
              <a:gd name="connsiteX6" fmla="*/ 11929171 w 12192000"/>
              <a:gd name="connsiteY6" fmla="*/ 3326226 h 3414000"/>
              <a:gd name="connsiteX7" fmla="*/ 11820782 w 12192000"/>
              <a:gd name="connsiteY7" fmla="*/ 3289139 h 3414000"/>
              <a:gd name="connsiteX8" fmla="*/ 11760586 w 12192000"/>
              <a:gd name="connsiteY8" fmla="*/ 3251827 h 3414000"/>
              <a:gd name="connsiteX9" fmla="*/ 11653933 w 12192000"/>
              <a:gd name="connsiteY9" fmla="*/ 3237073 h 3414000"/>
              <a:gd name="connsiteX10" fmla="*/ 11577355 w 12192000"/>
              <a:gd name="connsiteY10" fmla="*/ 3211512 h 3414000"/>
              <a:gd name="connsiteX11" fmla="*/ 11462173 w 12192000"/>
              <a:gd name="connsiteY11" fmla="*/ 3157413 h 3414000"/>
              <a:gd name="connsiteX12" fmla="*/ 11336983 w 12192000"/>
              <a:gd name="connsiteY12" fmla="*/ 3096805 h 3414000"/>
              <a:gd name="connsiteX13" fmla="*/ 11200090 w 12192000"/>
              <a:gd name="connsiteY13" fmla="*/ 3038291 h 3414000"/>
              <a:gd name="connsiteX14" fmla="*/ 10939288 w 12192000"/>
              <a:gd name="connsiteY14" fmla="*/ 2855023 h 3414000"/>
              <a:gd name="connsiteX15" fmla="*/ 10782550 w 12192000"/>
              <a:gd name="connsiteY15" fmla="*/ 2820710 h 3414000"/>
              <a:gd name="connsiteX16" fmla="*/ 10546314 w 12192000"/>
              <a:gd name="connsiteY16" fmla="*/ 2811426 h 3414000"/>
              <a:gd name="connsiteX17" fmla="*/ 9661142 w 12192000"/>
              <a:gd name="connsiteY17" fmla="*/ 2787165 h 3414000"/>
              <a:gd name="connsiteX18" fmla="*/ 7709717 w 12192000"/>
              <a:gd name="connsiteY18" fmla="*/ 2795955 h 3414000"/>
              <a:gd name="connsiteX19" fmla="*/ 6923165 w 12192000"/>
              <a:gd name="connsiteY19" fmla="*/ 2920979 h 3414000"/>
              <a:gd name="connsiteX20" fmla="*/ 3308916 w 12192000"/>
              <a:gd name="connsiteY20" fmla="*/ 3049911 h 3414000"/>
              <a:gd name="connsiteX21" fmla="*/ 2046142 w 12192000"/>
              <a:gd name="connsiteY21" fmla="*/ 3203263 h 3414000"/>
              <a:gd name="connsiteX22" fmla="*/ 1573012 w 12192000"/>
              <a:gd name="connsiteY22" fmla="*/ 3250273 h 3414000"/>
              <a:gd name="connsiteX23" fmla="*/ 1304604 w 12192000"/>
              <a:gd name="connsiteY23" fmla="*/ 3185587 h 3414000"/>
              <a:gd name="connsiteX24" fmla="*/ 1160924 w 12192000"/>
              <a:gd name="connsiteY24" fmla="*/ 3219675 h 3414000"/>
              <a:gd name="connsiteX25" fmla="*/ 909691 w 12192000"/>
              <a:gd name="connsiteY25" fmla="*/ 3216917 h 3414000"/>
              <a:gd name="connsiteX26" fmla="*/ 764022 w 12192000"/>
              <a:gd name="connsiteY26" fmla="*/ 3235844 h 3414000"/>
              <a:gd name="connsiteX27" fmla="*/ 701916 w 12192000"/>
              <a:gd name="connsiteY27" fmla="*/ 3250221 h 3414000"/>
              <a:gd name="connsiteX28" fmla="*/ 408703 w 12192000"/>
              <a:gd name="connsiteY28" fmla="*/ 3323459 h 3414000"/>
              <a:gd name="connsiteX29" fmla="*/ 369867 w 12192000"/>
              <a:gd name="connsiteY29" fmla="*/ 3339093 h 3414000"/>
              <a:gd name="connsiteX30" fmla="*/ 318912 w 12192000"/>
              <a:gd name="connsiteY30" fmla="*/ 3367911 h 3414000"/>
              <a:gd name="connsiteX31" fmla="*/ 119549 w 12192000"/>
              <a:gd name="connsiteY31" fmla="*/ 3404650 h 3414000"/>
              <a:gd name="connsiteX32" fmla="*/ 0 w 12192000"/>
              <a:gd name="connsiteY32" fmla="*/ 3414000 h 3414000"/>
              <a:gd name="connsiteX33" fmla="*/ 0 w 12192000"/>
              <a:gd name="connsiteY33" fmla="*/ 0 h 3414000"/>
              <a:gd name="connsiteX0" fmla="*/ 0 w 12192000"/>
              <a:gd name="connsiteY0" fmla="*/ 0 h 3414000"/>
              <a:gd name="connsiteX1" fmla="*/ 12192000 w 12192000"/>
              <a:gd name="connsiteY1" fmla="*/ 0 h 3414000"/>
              <a:gd name="connsiteX2" fmla="*/ 12192000 w 12192000"/>
              <a:gd name="connsiteY2" fmla="*/ 3363677 h 3414000"/>
              <a:gd name="connsiteX3" fmla="*/ 12141171 w 12192000"/>
              <a:gd name="connsiteY3" fmla="*/ 3348643 h 3414000"/>
              <a:gd name="connsiteX4" fmla="*/ 12096804 w 12192000"/>
              <a:gd name="connsiteY4" fmla="*/ 3337419 h 3414000"/>
              <a:gd name="connsiteX5" fmla="*/ 12001172 w 12192000"/>
              <a:gd name="connsiteY5" fmla="*/ 3319906 h 3414000"/>
              <a:gd name="connsiteX6" fmla="*/ 11929171 w 12192000"/>
              <a:gd name="connsiteY6" fmla="*/ 3326226 h 3414000"/>
              <a:gd name="connsiteX7" fmla="*/ 11820782 w 12192000"/>
              <a:gd name="connsiteY7" fmla="*/ 3289139 h 3414000"/>
              <a:gd name="connsiteX8" fmla="*/ 11760586 w 12192000"/>
              <a:gd name="connsiteY8" fmla="*/ 3251827 h 3414000"/>
              <a:gd name="connsiteX9" fmla="*/ 11653933 w 12192000"/>
              <a:gd name="connsiteY9" fmla="*/ 3237073 h 3414000"/>
              <a:gd name="connsiteX10" fmla="*/ 11577355 w 12192000"/>
              <a:gd name="connsiteY10" fmla="*/ 3211512 h 3414000"/>
              <a:gd name="connsiteX11" fmla="*/ 11462173 w 12192000"/>
              <a:gd name="connsiteY11" fmla="*/ 3157413 h 3414000"/>
              <a:gd name="connsiteX12" fmla="*/ 11336983 w 12192000"/>
              <a:gd name="connsiteY12" fmla="*/ 3096805 h 3414000"/>
              <a:gd name="connsiteX13" fmla="*/ 11200090 w 12192000"/>
              <a:gd name="connsiteY13" fmla="*/ 3038291 h 3414000"/>
              <a:gd name="connsiteX14" fmla="*/ 10939288 w 12192000"/>
              <a:gd name="connsiteY14" fmla="*/ 2855023 h 3414000"/>
              <a:gd name="connsiteX15" fmla="*/ 10782550 w 12192000"/>
              <a:gd name="connsiteY15" fmla="*/ 2820710 h 3414000"/>
              <a:gd name="connsiteX16" fmla="*/ 10546314 w 12192000"/>
              <a:gd name="connsiteY16" fmla="*/ 2811426 h 3414000"/>
              <a:gd name="connsiteX17" fmla="*/ 9661142 w 12192000"/>
              <a:gd name="connsiteY17" fmla="*/ 2787165 h 3414000"/>
              <a:gd name="connsiteX18" fmla="*/ 7709717 w 12192000"/>
              <a:gd name="connsiteY18" fmla="*/ 2795955 h 3414000"/>
              <a:gd name="connsiteX19" fmla="*/ 6923165 w 12192000"/>
              <a:gd name="connsiteY19" fmla="*/ 2920979 h 3414000"/>
              <a:gd name="connsiteX20" fmla="*/ 3308916 w 12192000"/>
              <a:gd name="connsiteY20" fmla="*/ 3049911 h 3414000"/>
              <a:gd name="connsiteX21" fmla="*/ 2046142 w 12192000"/>
              <a:gd name="connsiteY21" fmla="*/ 3203263 h 3414000"/>
              <a:gd name="connsiteX22" fmla="*/ 1560312 w 12192000"/>
              <a:gd name="connsiteY22" fmla="*/ 3212173 h 3414000"/>
              <a:gd name="connsiteX23" fmla="*/ 1304604 w 12192000"/>
              <a:gd name="connsiteY23" fmla="*/ 3185587 h 3414000"/>
              <a:gd name="connsiteX24" fmla="*/ 1160924 w 12192000"/>
              <a:gd name="connsiteY24" fmla="*/ 3219675 h 3414000"/>
              <a:gd name="connsiteX25" fmla="*/ 909691 w 12192000"/>
              <a:gd name="connsiteY25" fmla="*/ 3216917 h 3414000"/>
              <a:gd name="connsiteX26" fmla="*/ 764022 w 12192000"/>
              <a:gd name="connsiteY26" fmla="*/ 3235844 h 3414000"/>
              <a:gd name="connsiteX27" fmla="*/ 701916 w 12192000"/>
              <a:gd name="connsiteY27" fmla="*/ 3250221 h 3414000"/>
              <a:gd name="connsiteX28" fmla="*/ 408703 w 12192000"/>
              <a:gd name="connsiteY28" fmla="*/ 3323459 h 3414000"/>
              <a:gd name="connsiteX29" fmla="*/ 369867 w 12192000"/>
              <a:gd name="connsiteY29" fmla="*/ 3339093 h 3414000"/>
              <a:gd name="connsiteX30" fmla="*/ 318912 w 12192000"/>
              <a:gd name="connsiteY30" fmla="*/ 3367911 h 3414000"/>
              <a:gd name="connsiteX31" fmla="*/ 119549 w 12192000"/>
              <a:gd name="connsiteY31" fmla="*/ 3404650 h 3414000"/>
              <a:gd name="connsiteX32" fmla="*/ 0 w 12192000"/>
              <a:gd name="connsiteY32" fmla="*/ 3414000 h 3414000"/>
              <a:gd name="connsiteX33" fmla="*/ 0 w 12192000"/>
              <a:gd name="connsiteY33" fmla="*/ 0 h 3414000"/>
              <a:gd name="connsiteX0" fmla="*/ 0 w 12192000"/>
              <a:gd name="connsiteY0" fmla="*/ 0 h 3414000"/>
              <a:gd name="connsiteX1" fmla="*/ 12192000 w 12192000"/>
              <a:gd name="connsiteY1" fmla="*/ 0 h 3414000"/>
              <a:gd name="connsiteX2" fmla="*/ 12192000 w 12192000"/>
              <a:gd name="connsiteY2" fmla="*/ 3363677 h 3414000"/>
              <a:gd name="connsiteX3" fmla="*/ 12141171 w 12192000"/>
              <a:gd name="connsiteY3" fmla="*/ 3348643 h 3414000"/>
              <a:gd name="connsiteX4" fmla="*/ 12096804 w 12192000"/>
              <a:gd name="connsiteY4" fmla="*/ 3337419 h 3414000"/>
              <a:gd name="connsiteX5" fmla="*/ 12001172 w 12192000"/>
              <a:gd name="connsiteY5" fmla="*/ 3319906 h 3414000"/>
              <a:gd name="connsiteX6" fmla="*/ 11929171 w 12192000"/>
              <a:gd name="connsiteY6" fmla="*/ 3326226 h 3414000"/>
              <a:gd name="connsiteX7" fmla="*/ 11820782 w 12192000"/>
              <a:gd name="connsiteY7" fmla="*/ 3289139 h 3414000"/>
              <a:gd name="connsiteX8" fmla="*/ 11760586 w 12192000"/>
              <a:gd name="connsiteY8" fmla="*/ 3251827 h 3414000"/>
              <a:gd name="connsiteX9" fmla="*/ 11653933 w 12192000"/>
              <a:gd name="connsiteY9" fmla="*/ 3237073 h 3414000"/>
              <a:gd name="connsiteX10" fmla="*/ 11577355 w 12192000"/>
              <a:gd name="connsiteY10" fmla="*/ 3211512 h 3414000"/>
              <a:gd name="connsiteX11" fmla="*/ 11462173 w 12192000"/>
              <a:gd name="connsiteY11" fmla="*/ 3157413 h 3414000"/>
              <a:gd name="connsiteX12" fmla="*/ 11336983 w 12192000"/>
              <a:gd name="connsiteY12" fmla="*/ 3096805 h 3414000"/>
              <a:gd name="connsiteX13" fmla="*/ 11200090 w 12192000"/>
              <a:gd name="connsiteY13" fmla="*/ 3038291 h 3414000"/>
              <a:gd name="connsiteX14" fmla="*/ 10939288 w 12192000"/>
              <a:gd name="connsiteY14" fmla="*/ 2855023 h 3414000"/>
              <a:gd name="connsiteX15" fmla="*/ 10782550 w 12192000"/>
              <a:gd name="connsiteY15" fmla="*/ 2820710 h 3414000"/>
              <a:gd name="connsiteX16" fmla="*/ 10546314 w 12192000"/>
              <a:gd name="connsiteY16" fmla="*/ 2811426 h 3414000"/>
              <a:gd name="connsiteX17" fmla="*/ 9661142 w 12192000"/>
              <a:gd name="connsiteY17" fmla="*/ 2787165 h 3414000"/>
              <a:gd name="connsiteX18" fmla="*/ 7709717 w 12192000"/>
              <a:gd name="connsiteY18" fmla="*/ 2795955 h 3414000"/>
              <a:gd name="connsiteX19" fmla="*/ 6923165 w 12192000"/>
              <a:gd name="connsiteY19" fmla="*/ 2920979 h 3414000"/>
              <a:gd name="connsiteX20" fmla="*/ 3308916 w 12192000"/>
              <a:gd name="connsiteY20" fmla="*/ 3049911 h 3414000"/>
              <a:gd name="connsiteX21" fmla="*/ 2305050 w 12192000"/>
              <a:gd name="connsiteY21" fmla="*/ 3162300 h 3414000"/>
              <a:gd name="connsiteX22" fmla="*/ 2046142 w 12192000"/>
              <a:gd name="connsiteY22" fmla="*/ 3203263 h 3414000"/>
              <a:gd name="connsiteX23" fmla="*/ 1560312 w 12192000"/>
              <a:gd name="connsiteY23" fmla="*/ 3212173 h 3414000"/>
              <a:gd name="connsiteX24" fmla="*/ 1304604 w 12192000"/>
              <a:gd name="connsiteY24" fmla="*/ 3185587 h 3414000"/>
              <a:gd name="connsiteX25" fmla="*/ 1160924 w 12192000"/>
              <a:gd name="connsiteY25" fmla="*/ 3219675 h 3414000"/>
              <a:gd name="connsiteX26" fmla="*/ 909691 w 12192000"/>
              <a:gd name="connsiteY26" fmla="*/ 3216917 h 3414000"/>
              <a:gd name="connsiteX27" fmla="*/ 764022 w 12192000"/>
              <a:gd name="connsiteY27" fmla="*/ 3235844 h 3414000"/>
              <a:gd name="connsiteX28" fmla="*/ 701916 w 12192000"/>
              <a:gd name="connsiteY28" fmla="*/ 3250221 h 3414000"/>
              <a:gd name="connsiteX29" fmla="*/ 408703 w 12192000"/>
              <a:gd name="connsiteY29" fmla="*/ 3323459 h 3414000"/>
              <a:gd name="connsiteX30" fmla="*/ 369867 w 12192000"/>
              <a:gd name="connsiteY30" fmla="*/ 3339093 h 3414000"/>
              <a:gd name="connsiteX31" fmla="*/ 318912 w 12192000"/>
              <a:gd name="connsiteY31" fmla="*/ 3367911 h 3414000"/>
              <a:gd name="connsiteX32" fmla="*/ 119549 w 12192000"/>
              <a:gd name="connsiteY32" fmla="*/ 3404650 h 3414000"/>
              <a:gd name="connsiteX33" fmla="*/ 0 w 12192000"/>
              <a:gd name="connsiteY33" fmla="*/ 3414000 h 3414000"/>
              <a:gd name="connsiteX34" fmla="*/ 0 w 12192000"/>
              <a:gd name="connsiteY34" fmla="*/ 0 h 3414000"/>
              <a:gd name="connsiteX0" fmla="*/ 0 w 12192000"/>
              <a:gd name="connsiteY0" fmla="*/ 0 h 3414000"/>
              <a:gd name="connsiteX1" fmla="*/ 12192000 w 12192000"/>
              <a:gd name="connsiteY1" fmla="*/ 0 h 3414000"/>
              <a:gd name="connsiteX2" fmla="*/ 12192000 w 12192000"/>
              <a:gd name="connsiteY2" fmla="*/ 3363677 h 3414000"/>
              <a:gd name="connsiteX3" fmla="*/ 12141171 w 12192000"/>
              <a:gd name="connsiteY3" fmla="*/ 3348643 h 3414000"/>
              <a:gd name="connsiteX4" fmla="*/ 12096804 w 12192000"/>
              <a:gd name="connsiteY4" fmla="*/ 3337419 h 3414000"/>
              <a:gd name="connsiteX5" fmla="*/ 12001172 w 12192000"/>
              <a:gd name="connsiteY5" fmla="*/ 3319906 h 3414000"/>
              <a:gd name="connsiteX6" fmla="*/ 11929171 w 12192000"/>
              <a:gd name="connsiteY6" fmla="*/ 3326226 h 3414000"/>
              <a:gd name="connsiteX7" fmla="*/ 11820782 w 12192000"/>
              <a:gd name="connsiteY7" fmla="*/ 3289139 h 3414000"/>
              <a:gd name="connsiteX8" fmla="*/ 11760586 w 12192000"/>
              <a:gd name="connsiteY8" fmla="*/ 3251827 h 3414000"/>
              <a:gd name="connsiteX9" fmla="*/ 11653933 w 12192000"/>
              <a:gd name="connsiteY9" fmla="*/ 3237073 h 3414000"/>
              <a:gd name="connsiteX10" fmla="*/ 11577355 w 12192000"/>
              <a:gd name="connsiteY10" fmla="*/ 3211512 h 3414000"/>
              <a:gd name="connsiteX11" fmla="*/ 11462173 w 12192000"/>
              <a:gd name="connsiteY11" fmla="*/ 3157413 h 3414000"/>
              <a:gd name="connsiteX12" fmla="*/ 11336983 w 12192000"/>
              <a:gd name="connsiteY12" fmla="*/ 3096805 h 3414000"/>
              <a:gd name="connsiteX13" fmla="*/ 11200090 w 12192000"/>
              <a:gd name="connsiteY13" fmla="*/ 3038291 h 3414000"/>
              <a:gd name="connsiteX14" fmla="*/ 10939288 w 12192000"/>
              <a:gd name="connsiteY14" fmla="*/ 2855023 h 3414000"/>
              <a:gd name="connsiteX15" fmla="*/ 10782550 w 12192000"/>
              <a:gd name="connsiteY15" fmla="*/ 2820710 h 3414000"/>
              <a:gd name="connsiteX16" fmla="*/ 10546314 w 12192000"/>
              <a:gd name="connsiteY16" fmla="*/ 2811426 h 3414000"/>
              <a:gd name="connsiteX17" fmla="*/ 9661142 w 12192000"/>
              <a:gd name="connsiteY17" fmla="*/ 2787165 h 3414000"/>
              <a:gd name="connsiteX18" fmla="*/ 7709717 w 12192000"/>
              <a:gd name="connsiteY18" fmla="*/ 2795955 h 3414000"/>
              <a:gd name="connsiteX19" fmla="*/ 6923165 w 12192000"/>
              <a:gd name="connsiteY19" fmla="*/ 2920979 h 3414000"/>
              <a:gd name="connsiteX20" fmla="*/ 3308916 w 12192000"/>
              <a:gd name="connsiteY20" fmla="*/ 3049911 h 3414000"/>
              <a:gd name="connsiteX21" fmla="*/ 2279650 w 12192000"/>
              <a:gd name="connsiteY21" fmla="*/ 3187700 h 3414000"/>
              <a:gd name="connsiteX22" fmla="*/ 2046142 w 12192000"/>
              <a:gd name="connsiteY22" fmla="*/ 3203263 h 3414000"/>
              <a:gd name="connsiteX23" fmla="*/ 1560312 w 12192000"/>
              <a:gd name="connsiteY23" fmla="*/ 3212173 h 3414000"/>
              <a:gd name="connsiteX24" fmla="*/ 1304604 w 12192000"/>
              <a:gd name="connsiteY24" fmla="*/ 3185587 h 3414000"/>
              <a:gd name="connsiteX25" fmla="*/ 1160924 w 12192000"/>
              <a:gd name="connsiteY25" fmla="*/ 3219675 h 3414000"/>
              <a:gd name="connsiteX26" fmla="*/ 909691 w 12192000"/>
              <a:gd name="connsiteY26" fmla="*/ 3216917 h 3414000"/>
              <a:gd name="connsiteX27" fmla="*/ 764022 w 12192000"/>
              <a:gd name="connsiteY27" fmla="*/ 3235844 h 3414000"/>
              <a:gd name="connsiteX28" fmla="*/ 701916 w 12192000"/>
              <a:gd name="connsiteY28" fmla="*/ 3250221 h 3414000"/>
              <a:gd name="connsiteX29" fmla="*/ 408703 w 12192000"/>
              <a:gd name="connsiteY29" fmla="*/ 3323459 h 3414000"/>
              <a:gd name="connsiteX30" fmla="*/ 369867 w 12192000"/>
              <a:gd name="connsiteY30" fmla="*/ 3339093 h 3414000"/>
              <a:gd name="connsiteX31" fmla="*/ 318912 w 12192000"/>
              <a:gd name="connsiteY31" fmla="*/ 3367911 h 3414000"/>
              <a:gd name="connsiteX32" fmla="*/ 119549 w 12192000"/>
              <a:gd name="connsiteY32" fmla="*/ 3404650 h 3414000"/>
              <a:gd name="connsiteX33" fmla="*/ 0 w 12192000"/>
              <a:gd name="connsiteY33" fmla="*/ 3414000 h 3414000"/>
              <a:gd name="connsiteX34" fmla="*/ 0 w 12192000"/>
              <a:gd name="connsiteY34" fmla="*/ 0 h 3414000"/>
              <a:gd name="connsiteX0" fmla="*/ 0 w 12192000"/>
              <a:gd name="connsiteY0" fmla="*/ 0 h 3414000"/>
              <a:gd name="connsiteX1" fmla="*/ 12192000 w 12192000"/>
              <a:gd name="connsiteY1" fmla="*/ 0 h 3414000"/>
              <a:gd name="connsiteX2" fmla="*/ 12192000 w 12192000"/>
              <a:gd name="connsiteY2" fmla="*/ 3363677 h 3414000"/>
              <a:gd name="connsiteX3" fmla="*/ 12141171 w 12192000"/>
              <a:gd name="connsiteY3" fmla="*/ 3348643 h 3414000"/>
              <a:gd name="connsiteX4" fmla="*/ 12096804 w 12192000"/>
              <a:gd name="connsiteY4" fmla="*/ 3337419 h 3414000"/>
              <a:gd name="connsiteX5" fmla="*/ 12001172 w 12192000"/>
              <a:gd name="connsiteY5" fmla="*/ 3319906 h 3414000"/>
              <a:gd name="connsiteX6" fmla="*/ 11929171 w 12192000"/>
              <a:gd name="connsiteY6" fmla="*/ 3326226 h 3414000"/>
              <a:gd name="connsiteX7" fmla="*/ 11820782 w 12192000"/>
              <a:gd name="connsiteY7" fmla="*/ 3289139 h 3414000"/>
              <a:gd name="connsiteX8" fmla="*/ 11760586 w 12192000"/>
              <a:gd name="connsiteY8" fmla="*/ 3251827 h 3414000"/>
              <a:gd name="connsiteX9" fmla="*/ 11653933 w 12192000"/>
              <a:gd name="connsiteY9" fmla="*/ 3237073 h 3414000"/>
              <a:gd name="connsiteX10" fmla="*/ 11577355 w 12192000"/>
              <a:gd name="connsiteY10" fmla="*/ 3211512 h 3414000"/>
              <a:gd name="connsiteX11" fmla="*/ 11462173 w 12192000"/>
              <a:gd name="connsiteY11" fmla="*/ 3157413 h 3414000"/>
              <a:gd name="connsiteX12" fmla="*/ 11336983 w 12192000"/>
              <a:gd name="connsiteY12" fmla="*/ 3096805 h 3414000"/>
              <a:gd name="connsiteX13" fmla="*/ 11200090 w 12192000"/>
              <a:gd name="connsiteY13" fmla="*/ 3038291 h 3414000"/>
              <a:gd name="connsiteX14" fmla="*/ 10939288 w 12192000"/>
              <a:gd name="connsiteY14" fmla="*/ 2855023 h 3414000"/>
              <a:gd name="connsiteX15" fmla="*/ 10782550 w 12192000"/>
              <a:gd name="connsiteY15" fmla="*/ 2820710 h 3414000"/>
              <a:gd name="connsiteX16" fmla="*/ 10546314 w 12192000"/>
              <a:gd name="connsiteY16" fmla="*/ 2811426 h 3414000"/>
              <a:gd name="connsiteX17" fmla="*/ 9661142 w 12192000"/>
              <a:gd name="connsiteY17" fmla="*/ 2787165 h 3414000"/>
              <a:gd name="connsiteX18" fmla="*/ 7709717 w 12192000"/>
              <a:gd name="connsiteY18" fmla="*/ 2795955 h 3414000"/>
              <a:gd name="connsiteX19" fmla="*/ 6923165 w 12192000"/>
              <a:gd name="connsiteY19" fmla="*/ 2920979 h 3414000"/>
              <a:gd name="connsiteX20" fmla="*/ 3308916 w 12192000"/>
              <a:gd name="connsiteY20" fmla="*/ 3049911 h 3414000"/>
              <a:gd name="connsiteX21" fmla="*/ 2279650 w 12192000"/>
              <a:gd name="connsiteY21" fmla="*/ 3187700 h 3414000"/>
              <a:gd name="connsiteX22" fmla="*/ 2046142 w 12192000"/>
              <a:gd name="connsiteY22" fmla="*/ 3203263 h 3414000"/>
              <a:gd name="connsiteX23" fmla="*/ 1873250 w 12192000"/>
              <a:gd name="connsiteY23" fmla="*/ 3162300 h 3414000"/>
              <a:gd name="connsiteX24" fmla="*/ 1560312 w 12192000"/>
              <a:gd name="connsiteY24" fmla="*/ 3212173 h 3414000"/>
              <a:gd name="connsiteX25" fmla="*/ 1304604 w 12192000"/>
              <a:gd name="connsiteY25" fmla="*/ 3185587 h 3414000"/>
              <a:gd name="connsiteX26" fmla="*/ 1160924 w 12192000"/>
              <a:gd name="connsiteY26" fmla="*/ 3219675 h 3414000"/>
              <a:gd name="connsiteX27" fmla="*/ 909691 w 12192000"/>
              <a:gd name="connsiteY27" fmla="*/ 3216917 h 3414000"/>
              <a:gd name="connsiteX28" fmla="*/ 764022 w 12192000"/>
              <a:gd name="connsiteY28" fmla="*/ 3235844 h 3414000"/>
              <a:gd name="connsiteX29" fmla="*/ 701916 w 12192000"/>
              <a:gd name="connsiteY29" fmla="*/ 3250221 h 3414000"/>
              <a:gd name="connsiteX30" fmla="*/ 408703 w 12192000"/>
              <a:gd name="connsiteY30" fmla="*/ 3323459 h 3414000"/>
              <a:gd name="connsiteX31" fmla="*/ 369867 w 12192000"/>
              <a:gd name="connsiteY31" fmla="*/ 3339093 h 3414000"/>
              <a:gd name="connsiteX32" fmla="*/ 318912 w 12192000"/>
              <a:gd name="connsiteY32" fmla="*/ 3367911 h 3414000"/>
              <a:gd name="connsiteX33" fmla="*/ 119549 w 12192000"/>
              <a:gd name="connsiteY33" fmla="*/ 3404650 h 3414000"/>
              <a:gd name="connsiteX34" fmla="*/ 0 w 12192000"/>
              <a:gd name="connsiteY34" fmla="*/ 3414000 h 3414000"/>
              <a:gd name="connsiteX35" fmla="*/ 0 w 12192000"/>
              <a:gd name="connsiteY35" fmla="*/ 0 h 3414000"/>
              <a:gd name="connsiteX0" fmla="*/ 0 w 12192000"/>
              <a:gd name="connsiteY0" fmla="*/ 0 h 3414000"/>
              <a:gd name="connsiteX1" fmla="*/ 12192000 w 12192000"/>
              <a:gd name="connsiteY1" fmla="*/ 0 h 3414000"/>
              <a:gd name="connsiteX2" fmla="*/ 12192000 w 12192000"/>
              <a:gd name="connsiteY2" fmla="*/ 3363677 h 3414000"/>
              <a:gd name="connsiteX3" fmla="*/ 12141171 w 12192000"/>
              <a:gd name="connsiteY3" fmla="*/ 3348643 h 3414000"/>
              <a:gd name="connsiteX4" fmla="*/ 12096804 w 12192000"/>
              <a:gd name="connsiteY4" fmla="*/ 3337419 h 3414000"/>
              <a:gd name="connsiteX5" fmla="*/ 12001172 w 12192000"/>
              <a:gd name="connsiteY5" fmla="*/ 3319906 h 3414000"/>
              <a:gd name="connsiteX6" fmla="*/ 11929171 w 12192000"/>
              <a:gd name="connsiteY6" fmla="*/ 3326226 h 3414000"/>
              <a:gd name="connsiteX7" fmla="*/ 11820782 w 12192000"/>
              <a:gd name="connsiteY7" fmla="*/ 3289139 h 3414000"/>
              <a:gd name="connsiteX8" fmla="*/ 11760586 w 12192000"/>
              <a:gd name="connsiteY8" fmla="*/ 3251827 h 3414000"/>
              <a:gd name="connsiteX9" fmla="*/ 11653933 w 12192000"/>
              <a:gd name="connsiteY9" fmla="*/ 3237073 h 3414000"/>
              <a:gd name="connsiteX10" fmla="*/ 11577355 w 12192000"/>
              <a:gd name="connsiteY10" fmla="*/ 3211512 h 3414000"/>
              <a:gd name="connsiteX11" fmla="*/ 11462173 w 12192000"/>
              <a:gd name="connsiteY11" fmla="*/ 3157413 h 3414000"/>
              <a:gd name="connsiteX12" fmla="*/ 11336983 w 12192000"/>
              <a:gd name="connsiteY12" fmla="*/ 3096805 h 3414000"/>
              <a:gd name="connsiteX13" fmla="*/ 11200090 w 12192000"/>
              <a:gd name="connsiteY13" fmla="*/ 3038291 h 3414000"/>
              <a:gd name="connsiteX14" fmla="*/ 10939288 w 12192000"/>
              <a:gd name="connsiteY14" fmla="*/ 2855023 h 3414000"/>
              <a:gd name="connsiteX15" fmla="*/ 10782550 w 12192000"/>
              <a:gd name="connsiteY15" fmla="*/ 2820710 h 3414000"/>
              <a:gd name="connsiteX16" fmla="*/ 10546314 w 12192000"/>
              <a:gd name="connsiteY16" fmla="*/ 2811426 h 3414000"/>
              <a:gd name="connsiteX17" fmla="*/ 9661142 w 12192000"/>
              <a:gd name="connsiteY17" fmla="*/ 2787165 h 3414000"/>
              <a:gd name="connsiteX18" fmla="*/ 7709717 w 12192000"/>
              <a:gd name="connsiteY18" fmla="*/ 2795955 h 3414000"/>
              <a:gd name="connsiteX19" fmla="*/ 6923165 w 12192000"/>
              <a:gd name="connsiteY19" fmla="*/ 2920979 h 3414000"/>
              <a:gd name="connsiteX20" fmla="*/ 3308916 w 12192000"/>
              <a:gd name="connsiteY20" fmla="*/ 3049911 h 3414000"/>
              <a:gd name="connsiteX21" fmla="*/ 2279650 w 12192000"/>
              <a:gd name="connsiteY21" fmla="*/ 3187700 h 3414000"/>
              <a:gd name="connsiteX22" fmla="*/ 2046142 w 12192000"/>
              <a:gd name="connsiteY22" fmla="*/ 3203263 h 3414000"/>
              <a:gd name="connsiteX23" fmla="*/ 1835150 w 12192000"/>
              <a:gd name="connsiteY23" fmla="*/ 3200400 h 3414000"/>
              <a:gd name="connsiteX24" fmla="*/ 1560312 w 12192000"/>
              <a:gd name="connsiteY24" fmla="*/ 3212173 h 3414000"/>
              <a:gd name="connsiteX25" fmla="*/ 1304604 w 12192000"/>
              <a:gd name="connsiteY25" fmla="*/ 3185587 h 3414000"/>
              <a:gd name="connsiteX26" fmla="*/ 1160924 w 12192000"/>
              <a:gd name="connsiteY26" fmla="*/ 3219675 h 3414000"/>
              <a:gd name="connsiteX27" fmla="*/ 909691 w 12192000"/>
              <a:gd name="connsiteY27" fmla="*/ 3216917 h 3414000"/>
              <a:gd name="connsiteX28" fmla="*/ 764022 w 12192000"/>
              <a:gd name="connsiteY28" fmla="*/ 3235844 h 3414000"/>
              <a:gd name="connsiteX29" fmla="*/ 701916 w 12192000"/>
              <a:gd name="connsiteY29" fmla="*/ 3250221 h 3414000"/>
              <a:gd name="connsiteX30" fmla="*/ 408703 w 12192000"/>
              <a:gd name="connsiteY30" fmla="*/ 3323459 h 3414000"/>
              <a:gd name="connsiteX31" fmla="*/ 369867 w 12192000"/>
              <a:gd name="connsiteY31" fmla="*/ 3339093 h 3414000"/>
              <a:gd name="connsiteX32" fmla="*/ 318912 w 12192000"/>
              <a:gd name="connsiteY32" fmla="*/ 3367911 h 3414000"/>
              <a:gd name="connsiteX33" fmla="*/ 119549 w 12192000"/>
              <a:gd name="connsiteY33" fmla="*/ 3404650 h 3414000"/>
              <a:gd name="connsiteX34" fmla="*/ 0 w 12192000"/>
              <a:gd name="connsiteY34" fmla="*/ 3414000 h 3414000"/>
              <a:gd name="connsiteX35" fmla="*/ 0 w 12192000"/>
              <a:gd name="connsiteY35" fmla="*/ 0 h 3414000"/>
              <a:gd name="connsiteX0" fmla="*/ 0 w 12192000"/>
              <a:gd name="connsiteY0" fmla="*/ 0 h 3414000"/>
              <a:gd name="connsiteX1" fmla="*/ 12192000 w 12192000"/>
              <a:gd name="connsiteY1" fmla="*/ 0 h 3414000"/>
              <a:gd name="connsiteX2" fmla="*/ 12192000 w 12192000"/>
              <a:gd name="connsiteY2" fmla="*/ 3363677 h 3414000"/>
              <a:gd name="connsiteX3" fmla="*/ 12141171 w 12192000"/>
              <a:gd name="connsiteY3" fmla="*/ 3348643 h 3414000"/>
              <a:gd name="connsiteX4" fmla="*/ 12096804 w 12192000"/>
              <a:gd name="connsiteY4" fmla="*/ 3337419 h 3414000"/>
              <a:gd name="connsiteX5" fmla="*/ 12001172 w 12192000"/>
              <a:gd name="connsiteY5" fmla="*/ 3319906 h 3414000"/>
              <a:gd name="connsiteX6" fmla="*/ 11929171 w 12192000"/>
              <a:gd name="connsiteY6" fmla="*/ 3326226 h 3414000"/>
              <a:gd name="connsiteX7" fmla="*/ 11820782 w 12192000"/>
              <a:gd name="connsiteY7" fmla="*/ 3289139 h 3414000"/>
              <a:gd name="connsiteX8" fmla="*/ 11760586 w 12192000"/>
              <a:gd name="connsiteY8" fmla="*/ 3251827 h 3414000"/>
              <a:gd name="connsiteX9" fmla="*/ 11653933 w 12192000"/>
              <a:gd name="connsiteY9" fmla="*/ 3237073 h 3414000"/>
              <a:gd name="connsiteX10" fmla="*/ 11577355 w 12192000"/>
              <a:gd name="connsiteY10" fmla="*/ 3211512 h 3414000"/>
              <a:gd name="connsiteX11" fmla="*/ 11462173 w 12192000"/>
              <a:gd name="connsiteY11" fmla="*/ 3157413 h 3414000"/>
              <a:gd name="connsiteX12" fmla="*/ 11336983 w 12192000"/>
              <a:gd name="connsiteY12" fmla="*/ 3096805 h 3414000"/>
              <a:gd name="connsiteX13" fmla="*/ 11200090 w 12192000"/>
              <a:gd name="connsiteY13" fmla="*/ 3038291 h 3414000"/>
              <a:gd name="connsiteX14" fmla="*/ 10939288 w 12192000"/>
              <a:gd name="connsiteY14" fmla="*/ 2855023 h 3414000"/>
              <a:gd name="connsiteX15" fmla="*/ 10782550 w 12192000"/>
              <a:gd name="connsiteY15" fmla="*/ 2820710 h 3414000"/>
              <a:gd name="connsiteX16" fmla="*/ 10546314 w 12192000"/>
              <a:gd name="connsiteY16" fmla="*/ 2811426 h 3414000"/>
              <a:gd name="connsiteX17" fmla="*/ 9661142 w 12192000"/>
              <a:gd name="connsiteY17" fmla="*/ 2787165 h 3414000"/>
              <a:gd name="connsiteX18" fmla="*/ 7709717 w 12192000"/>
              <a:gd name="connsiteY18" fmla="*/ 2795955 h 3414000"/>
              <a:gd name="connsiteX19" fmla="*/ 6923165 w 12192000"/>
              <a:gd name="connsiteY19" fmla="*/ 2920979 h 3414000"/>
              <a:gd name="connsiteX20" fmla="*/ 3308916 w 12192000"/>
              <a:gd name="connsiteY20" fmla="*/ 3049911 h 3414000"/>
              <a:gd name="connsiteX21" fmla="*/ 2279650 w 12192000"/>
              <a:gd name="connsiteY21" fmla="*/ 3187700 h 3414000"/>
              <a:gd name="connsiteX22" fmla="*/ 2046142 w 12192000"/>
              <a:gd name="connsiteY22" fmla="*/ 3203263 h 3414000"/>
              <a:gd name="connsiteX23" fmla="*/ 1835150 w 12192000"/>
              <a:gd name="connsiteY23" fmla="*/ 3200400 h 3414000"/>
              <a:gd name="connsiteX24" fmla="*/ 1560312 w 12192000"/>
              <a:gd name="connsiteY24" fmla="*/ 3212173 h 3414000"/>
              <a:gd name="connsiteX25" fmla="*/ 1304604 w 12192000"/>
              <a:gd name="connsiteY25" fmla="*/ 3185587 h 3414000"/>
              <a:gd name="connsiteX26" fmla="*/ 1160924 w 12192000"/>
              <a:gd name="connsiteY26" fmla="*/ 3219675 h 3414000"/>
              <a:gd name="connsiteX27" fmla="*/ 909691 w 12192000"/>
              <a:gd name="connsiteY27" fmla="*/ 3216917 h 3414000"/>
              <a:gd name="connsiteX28" fmla="*/ 764022 w 12192000"/>
              <a:gd name="connsiteY28" fmla="*/ 3235844 h 3414000"/>
              <a:gd name="connsiteX29" fmla="*/ 701916 w 12192000"/>
              <a:gd name="connsiteY29" fmla="*/ 3250221 h 3414000"/>
              <a:gd name="connsiteX30" fmla="*/ 408703 w 12192000"/>
              <a:gd name="connsiteY30" fmla="*/ 3323459 h 3414000"/>
              <a:gd name="connsiteX31" fmla="*/ 369867 w 12192000"/>
              <a:gd name="connsiteY31" fmla="*/ 3339093 h 3414000"/>
              <a:gd name="connsiteX32" fmla="*/ 318912 w 12192000"/>
              <a:gd name="connsiteY32" fmla="*/ 3367911 h 3414000"/>
              <a:gd name="connsiteX33" fmla="*/ 119549 w 12192000"/>
              <a:gd name="connsiteY33" fmla="*/ 3404650 h 3414000"/>
              <a:gd name="connsiteX34" fmla="*/ 0 w 12192000"/>
              <a:gd name="connsiteY34" fmla="*/ 3414000 h 3414000"/>
              <a:gd name="connsiteX35" fmla="*/ 0 w 12192000"/>
              <a:gd name="connsiteY35" fmla="*/ 0 h 3414000"/>
              <a:gd name="connsiteX0" fmla="*/ 0 w 12192000"/>
              <a:gd name="connsiteY0" fmla="*/ 0 h 3414000"/>
              <a:gd name="connsiteX1" fmla="*/ 12192000 w 12192000"/>
              <a:gd name="connsiteY1" fmla="*/ 0 h 3414000"/>
              <a:gd name="connsiteX2" fmla="*/ 12192000 w 12192000"/>
              <a:gd name="connsiteY2" fmla="*/ 3363677 h 3414000"/>
              <a:gd name="connsiteX3" fmla="*/ 12141171 w 12192000"/>
              <a:gd name="connsiteY3" fmla="*/ 3348643 h 3414000"/>
              <a:gd name="connsiteX4" fmla="*/ 12096804 w 12192000"/>
              <a:gd name="connsiteY4" fmla="*/ 3337419 h 3414000"/>
              <a:gd name="connsiteX5" fmla="*/ 12001172 w 12192000"/>
              <a:gd name="connsiteY5" fmla="*/ 3319906 h 3414000"/>
              <a:gd name="connsiteX6" fmla="*/ 11929171 w 12192000"/>
              <a:gd name="connsiteY6" fmla="*/ 3326226 h 3414000"/>
              <a:gd name="connsiteX7" fmla="*/ 11820782 w 12192000"/>
              <a:gd name="connsiteY7" fmla="*/ 3289139 h 3414000"/>
              <a:gd name="connsiteX8" fmla="*/ 11760586 w 12192000"/>
              <a:gd name="connsiteY8" fmla="*/ 3251827 h 3414000"/>
              <a:gd name="connsiteX9" fmla="*/ 11653933 w 12192000"/>
              <a:gd name="connsiteY9" fmla="*/ 3237073 h 3414000"/>
              <a:gd name="connsiteX10" fmla="*/ 11577355 w 12192000"/>
              <a:gd name="connsiteY10" fmla="*/ 3211512 h 3414000"/>
              <a:gd name="connsiteX11" fmla="*/ 11462173 w 12192000"/>
              <a:gd name="connsiteY11" fmla="*/ 3157413 h 3414000"/>
              <a:gd name="connsiteX12" fmla="*/ 11336983 w 12192000"/>
              <a:gd name="connsiteY12" fmla="*/ 3096805 h 3414000"/>
              <a:gd name="connsiteX13" fmla="*/ 11200090 w 12192000"/>
              <a:gd name="connsiteY13" fmla="*/ 3038291 h 3414000"/>
              <a:gd name="connsiteX14" fmla="*/ 10939288 w 12192000"/>
              <a:gd name="connsiteY14" fmla="*/ 2855023 h 3414000"/>
              <a:gd name="connsiteX15" fmla="*/ 10782550 w 12192000"/>
              <a:gd name="connsiteY15" fmla="*/ 2820710 h 3414000"/>
              <a:gd name="connsiteX16" fmla="*/ 10546314 w 12192000"/>
              <a:gd name="connsiteY16" fmla="*/ 2811426 h 3414000"/>
              <a:gd name="connsiteX17" fmla="*/ 9724642 w 12192000"/>
              <a:gd name="connsiteY17" fmla="*/ 2837965 h 3414000"/>
              <a:gd name="connsiteX18" fmla="*/ 7709717 w 12192000"/>
              <a:gd name="connsiteY18" fmla="*/ 2795955 h 3414000"/>
              <a:gd name="connsiteX19" fmla="*/ 6923165 w 12192000"/>
              <a:gd name="connsiteY19" fmla="*/ 2920979 h 3414000"/>
              <a:gd name="connsiteX20" fmla="*/ 3308916 w 12192000"/>
              <a:gd name="connsiteY20" fmla="*/ 3049911 h 3414000"/>
              <a:gd name="connsiteX21" fmla="*/ 2279650 w 12192000"/>
              <a:gd name="connsiteY21" fmla="*/ 3187700 h 3414000"/>
              <a:gd name="connsiteX22" fmla="*/ 2046142 w 12192000"/>
              <a:gd name="connsiteY22" fmla="*/ 3203263 h 3414000"/>
              <a:gd name="connsiteX23" fmla="*/ 1835150 w 12192000"/>
              <a:gd name="connsiteY23" fmla="*/ 3200400 h 3414000"/>
              <a:gd name="connsiteX24" fmla="*/ 1560312 w 12192000"/>
              <a:gd name="connsiteY24" fmla="*/ 3212173 h 3414000"/>
              <a:gd name="connsiteX25" fmla="*/ 1304604 w 12192000"/>
              <a:gd name="connsiteY25" fmla="*/ 3185587 h 3414000"/>
              <a:gd name="connsiteX26" fmla="*/ 1160924 w 12192000"/>
              <a:gd name="connsiteY26" fmla="*/ 3219675 h 3414000"/>
              <a:gd name="connsiteX27" fmla="*/ 909691 w 12192000"/>
              <a:gd name="connsiteY27" fmla="*/ 3216917 h 3414000"/>
              <a:gd name="connsiteX28" fmla="*/ 764022 w 12192000"/>
              <a:gd name="connsiteY28" fmla="*/ 3235844 h 3414000"/>
              <a:gd name="connsiteX29" fmla="*/ 701916 w 12192000"/>
              <a:gd name="connsiteY29" fmla="*/ 3250221 h 3414000"/>
              <a:gd name="connsiteX30" fmla="*/ 408703 w 12192000"/>
              <a:gd name="connsiteY30" fmla="*/ 3323459 h 3414000"/>
              <a:gd name="connsiteX31" fmla="*/ 369867 w 12192000"/>
              <a:gd name="connsiteY31" fmla="*/ 3339093 h 3414000"/>
              <a:gd name="connsiteX32" fmla="*/ 318912 w 12192000"/>
              <a:gd name="connsiteY32" fmla="*/ 3367911 h 3414000"/>
              <a:gd name="connsiteX33" fmla="*/ 119549 w 12192000"/>
              <a:gd name="connsiteY33" fmla="*/ 3404650 h 3414000"/>
              <a:gd name="connsiteX34" fmla="*/ 0 w 12192000"/>
              <a:gd name="connsiteY34" fmla="*/ 3414000 h 3414000"/>
              <a:gd name="connsiteX35" fmla="*/ 0 w 12192000"/>
              <a:gd name="connsiteY35" fmla="*/ 0 h 3414000"/>
              <a:gd name="connsiteX0" fmla="*/ 0 w 12192000"/>
              <a:gd name="connsiteY0" fmla="*/ 0 h 3414000"/>
              <a:gd name="connsiteX1" fmla="*/ 12192000 w 12192000"/>
              <a:gd name="connsiteY1" fmla="*/ 0 h 3414000"/>
              <a:gd name="connsiteX2" fmla="*/ 12192000 w 12192000"/>
              <a:gd name="connsiteY2" fmla="*/ 3363677 h 3414000"/>
              <a:gd name="connsiteX3" fmla="*/ 12141171 w 12192000"/>
              <a:gd name="connsiteY3" fmla="*/ 3348643 h 3414000"/>
              <a:gd name="connsiteX4" fmla="*/ 12096804 w 12192000"/>
              <a:gd name="connsiteY4" fmla="*/ 3337419 h 3414000"/>
              <a:gd name="connsiteX5" fmla="*/ 12001172 w 12192000"/>
              <a:gd name="connsiteY5" fmla="*/ 3319906 h 3414000"/>
              <a:gd name="connsiteX6" fmla="*/ 11929171 w 12192000"/>
              <a:gd name="connsiteY6" fmla="*/ 3326226 h 3414000"/>
              <a:gd name="connsiteX7" fmla="*/ 11820782 w 12192000"/>
              <a:gd name="connsiteY7" fmla="*/ 3289139 h 3414000"/>
              <a:gd name="connsiteX8" fmla="*/ 11760586 w 12192000"/>
              <a:gd name="connsiteY8" fmla="*/ 3251827 h 3414000"/>
              <a:gd name="connsiteX9" fmla="*/ 11653933 w 12192000"/>
              <a:gd name="connsiteY9" fmla="*/ 3237073 h 3414000"/>
              <a:gd name="connsiteX10" fmla="*/ 11577355 w 12192000"/>
              <a:gd name="connsiteY10" fmla="*/ 3211512 h 3414000"/>
              <a:gd name="connsiteX11" fmla="*/ 11462173 w 12192000"/>
              <a:gd name="connsiteY11" fmla="*/ 3157413 h 3414000"/>
              <a:gd name="connsiteX12" fmla="*/ 11336983 w 12192000"/>
              <a:gd name="connsiteY12" fmla="*/ 3096805 h 3414000"/>
              <a:gd name="connsiteX13" fmla="*/ 11200090 w 12192000"/>
              <a:gd name="connsiteY13" fmla="*/ 3038291 h 3414000"/>
              <a:gd name="connsiteX14" fmla="*/ 10939288 w 12192000"/>
              <a:gd name="connsiteY14" fmla="*/ 2855023 h 3414000"/>
              <a:gd name="connsiteX15" fmla="*/ 10782550 w 12192000"/>
              <a:gd name="connsiteY15" fmla="*/ 2820710 h 3414000"/>
              <a:gd name="connsiteX16" fmla="*/ 10546314 w 12192000"/>
              <a:gd name="connsiteY16" fmla="*/ 2811426 h 3414000"/>
              <a:gd name="connsiteX17" fmla="*/ 9724642 w 12192000"/>
              <a:gd name="connsiteY17" fmla="*/ 2837965 h 3414000"/>
              <a:gd name="connsiteX18" fmla="*/ 7709717 w 12192000"/>
              <a:gd name="connsiteY18" fmla="*/ 2795955 h 3414000"/>
              <a:gd name="connsiteX19" fmla="*/ 6923165 w 12192000"/>
              <a:gd name="connsiteY19" fmla="*/ 2920979 h 3414000"/>
              <a:gd name="connsiteX20" fmla="*/ 3308916 w 12192000"/>
              <a:gd name="connsiteY20" fmla="*/ 3049911 h 3414000"/>
              <a:gd name="connsiteX21" fmla="*/ 2279650 w 12192000"/>
              <a:gd name="connsiteY21" fmla="*/ 3187700 h 3414000"/>
              <a:gd name="connsiteX22" fmla="*/ 2046142 w 12192000"/>
              <a:gd name="connsiteY22" fmla="*/ 3203263 h 3414000"/>
              <a:gd name="connsiteX23" fmla="*/ 1835150 w 12192000"/>
              <a:gd name="connsiteY23" fmla="*/ 3200400 h 3414000"/>
              <a:gd name="connsiteX24" fmla="*/ 1560312 w 12192000"/>
              <a:gd name="connsiteY24" fmla="*/ 3212173 h 3414000"/>
              <a:gd name="connsiteX25" fmla="*/ 1304604 w 12192000"/>
              <a:gd name="connsiteY25" fmla="*/ 3185587 h 3414000"/>
              <a:gd name="connsiteX26" fmla="*/ 1160924 w 12192000"/>
              <a:gd name="connsiteY26" fmla="*/ 3219675 h 3414000"/>
              <a:gd name="connsiteX27" fmla="*/ 909691 w 12192000"/>
              <a:gd name="connsiteY27" fmla="*/ 3216917 h 3414000"/>
              <a:gd name="connsiteX28" fmla="*/ 764022 w 12192000"/>
              <a:gd name="connsiteY28" fmla="*/ 3235844 h 3414000"/>
              <a:gd name="connsiteX29" fmla="*/ 701916 w 12192000"/>
              <a:gd name="connsiteY29" fmla="*/ 3250221 h 3414000"/>
              <a:gd name="connsiteX30" fmla="*/ 408703 w 12192000"/>
              <a:gd name="connsiteY30" fmla="*/ 3323459 h 3414000"/>
              <a:gd name="connsiteX31" fmla="*/ 369867 w 12192000"/>
              <a:gd name="connsiteY31" fmla="*/ 3339093 h 3414000"/>
              <a:gd name="connsiteX32" fmla="*/ 318912 w 12192000"/>
              <a:gd name="connsiteY32" fmla="*/ 3367911 h 3414000"/>
              <a:gd name="connsiteX33" fmla="*/ 119549 w 12192000"/>
              <a:gd name="connsiteY33" fmla="*/ 3404650 h 3414000"/>
              <a:gd name="connsiteX34" fmla="*/ 0 w 12192000"/>
              <a:gd name="connsiteY34" fmla="*/ 3414000 h 3414000"/>
              <a:gd name="connsiteX35" fmla="*/ 0 w 12192000"/>
              <a:gd name="connsiteY35" fmla="*/ 0 h 3414000"/>
              <a:gd name="connsiteX0" fmla="*/ 0 w 12192000"/>
              <a:gd name="connsiteY0" fmla="*/ 0 h 3414000"/>
              <a:gd name="connsiteX1" fmla="*/ 12192000 w 12192000"/>
              <a:gd name="connsiteY1" fmla="*/ 0 h 3414000"/>
              <a:gd name="connsiteX2" fmla="*/ 12192000 w 12192000"/>
              <a:gd name="connsiteY2" fmla="*/ 3363677 h 3414000"/>
              <a:gd name="connsiteX3" fmla="*/ 12141171 w 12192000"/>
              <a:gd name="connsiteY3" fmla="*/ 3348643 h 3414000"/>
              <a:gd name="connsiteX4" fmla="*/ 12096804 w 12192000"/>
              <a:gd name="connsiteY4" fmla="*/ 3337419 h 3414000"/>
              <a:gd name="connsiteX5" fmla="*/ 12001172 w 12192000"/>
              <a:gd name="connsiteY5" fmla="*/ 3319906 h 3414000"/>
              <a:gd name="connsiteX6" fmla="*/ 11929171 w 12192000"/>
              <a:gd name="connsiteY6" fmla="*/ 3326226 h 3414000"/>
              <a:gd name="connsiteX7" fmla="*/ 11820782 w 12192000"/>
              <a:gd name="connsiteY7" fmla="*/ 3289139 h 3414000"/>
              <a:gd name="connsiteX8" fmla="*/ 11760586 w 12192000"/>
              <a:gd name="connsiteY8" fmla="*/ 3251827 h 3414000"/>
              <a:gd name="connsiteX9" fmla="*/ 11653933 w 12192000"/>
              <a:gd name="connsiteY9" fmla="*/ 3237073 h 3414000"/>
              <a:gd name="connsiteX10" fmla="*/ 11577355 w 12192000"/>
              <a:gd name="connsiteY10" fmla="*/ 3211512 h 3414000"/>
              <a:gd name="connsiteX11" fmla="*/ 11462173 w 12192000"/>
              <a:gd name="connsiteY11" fmla="*/ 3157413 h 3414000"/>
              <a:gd name="connsiteX12" fmla="*/ 11336983 w 12192000"/>
              <a:gd name="connsiteY12" fmla="*/ 3096805 h 3414000"/>
              <a:gd name="connsiteX13" fmla="*/ 11200090 w 12192000"/>
              <a:gd name="connsiteY13" fmla="*/ 3038291 h 3414000"/>
              <a:gd name="connsiteX14" fmla="*/ 10939288 w 12192000"/>
              <a:gd name="connsiteY14" fmla="*/ 2855023 h 3414000"/>
              <a:gd name="connsiteX15" fmla="*/ 10782550 w 12192000"/>
              <a:gd name="connsiteY15" fmla="*/ 2820710 h 3414000"/>
              <a:gd name="connsiteX16" fmla="*/ 10343114 w 12192000"/>
              <a:gd name="connsiteY16" fmla="*/ 2798726 h 3414000"/>
              <a:gd name="connsiteX17" fmla="*/ 9724642 w 12192000"/>
              <a:gd name="connsiteY17" fmla="*/ 2837965 h 3414000"/>
              <a:gd name="connsiteX18" fmla="*/ 7709717 w 12192000"/>
              <a:gd name="connsiteY18" fmla="*/ 2795955 h 3414000"/>
              <a:gd name="connsiteX19" fmla="*/ 6923165 w 12192000"/>
              <a:gd name="connsiteY19" fmla="*/ 2920979 h 3414000"/>
              <a:gd name="connsiteX20" fmla="*/ 3308916 w 12192000"/>
              <a:gd name="connsiteY20" fmla="*/ 3049911 h 3414000"/>
              <a:gd name="connsiteX21" fmla="*/ 2279650 w 12192000"/>
              <a:gd name="connsiteY21" fmla="*/ 3187700 h 3414000"/>
              <a:gd name="connsiteX22" fmla="*/ 2046142 w 12192000"/>
              <a:gd name="connsiteY22" fmla="*/ 3203263 h 3414000"/>
              <a:gd name="connsiteX23" fmla="*/ 1835150 w 12192000"/>
              <a:gd name="connsiteY23" fmla="*/ 3200400 h 3414000"/>
              <a:gd name="connsiteX24" fmla="*/ 1560312 w 12192000"/>
              <a:gd name="connsiteY24" fmla="*/ 3212173 h 3414000"/>
              <a:gd name="connsiteX25" fmla="*/ 1304604 w 12192000"/>
              <a:gd name="connsiteY25" fmla="*/ 3185587 h 3414000"/>
              <a:gd name="connsiteX26" fmla="*/ 1160924 w 12192000"/>
              <a:gd name="connsiteY26" fmla="*/ 3219675 h 3414000"/>
              <a:gd name="connsiteX27" fmla="*/ 909691 w 12192000"/>
              <a:gd name="connsiteY27" fmla="*/ 3216917 h 3414000"/>
              <a:gd name="connsiteX28" fmla="*/ 764022 w 12192000"/>
              <a:gd name="connsiteY28" fmla="*/ 3235844 h 3414000"/>
              <a:gd name="connsiteX29" fmla="*/ 701916 w 12192000"/>
              <a:gd name="connsiteY29" fmla="*/ 3250221 h 3414000"/>
              <a:gd name="connsiteX30" fmla="*/ 408703 w 12192000"/>
              <a:gd name="connsiteY30" fmla="*/ 3323459 h 3414000"/>
              <a:gd name="connsiteX31" fmla="*/ 369867 w 12192000"/>
              <a:gd name="connsiteY31" fmla="*/ 3339093 h 3414000"/>
              <a:gd name="connsiteX32" fmla="*/ 318912 w 12192000"/>
              <a:gd name="connsiteY32" fmla="*/ 3367911 h 3414000"/>
              <a:gd name="connsiteX33" fmla="*/ 119549 w 12192000"/>
              <a:gd name="connsiteY33" fmla="*/ 3404650 h 3414000"/>
              <a:gd name="connsiteX34" fmla="*/ 0 w 12192000"/>
              <a:gd name="connsiteY34" fmla="*/ 3414000 h 3414000"/>
              <a:gd name="connsiteX35" fmla="*/ 0 w 12192000"/>
              <a:gd name="connsiteY35" fmla="*/ 0 h 3414000"/>
              <a:gd name="connsiteX0" fmla="*/ 0 w 12192000"/>
              <a:gd name="connsiteY0" fmla="*/ 0 h 3414000"/>
              <a:gd name="connsiteX1" fmla="*/ 12192000 w 12192000"/>
              <a:gd name="connsiteY1" fmla="*/ 0 h 3414000"/>
              <a:gd name="connsiteX2" fmla="*/ 12192000 w 12192000"/>
              <a:gd name="connsiteY2" fmla="*/ 3363677 h 3414000"/>
              <a:gd name="connsiteX3" fmla="*/ 12141171 w 12192000"/>
              <a:gd name="connsiteY3" fmla="*/ 3348643 h 3414000"/>
              <a:gd name="connsiteX4" fmla="*/ 12096804 w 12192000"/>
              <a:gd name="connsiteY4" fmla="*/ 3337419 h 3414000"/>
              <a:gd name="connsiteX5" fmla="*/ 12001172 w 12192000"/>
              <a:gd name="connsiteY5" fmla="*/ 3319906 h 3414000"/>
              <a:gd name="connsiteX6" fmla="*/ 11929171 w 12192000"/>
              <a:gd name="connsiteY6" fmla="*/ 3326226 h 3414000"/>
              <a:gd name="connsiteX7" fmla="*/ 11820782 w 12192000"/>
              <a:gd name="connsiteY7" fmla="*/ 3289139 h 3414000"/>
              <a:gd name="connsiteX8" fmla="*/ 11760586 w 12192000"/>
              <a:gd name="connsiteY8" fmla="*/ 3251827 h 3414000"/>
              <a:gd name="connsiteX9" fmla="*/ 11653933 w 12192000"/>
              <a:gd name="connsiteY9" fmla="*/ 3237073 h 3414000"/>
              <a:gd name="connsiteX10" fmla="*/ 11577355 w 12192000"/>
              <a:gd name="connsiteY10" fmla="*/ 3211512 h 3414000"/>
              <a:gd name="connsiteX11" fmla="*/ 11462173 w 12192000"/>
              <a:gd name="connsiteY11" fmla="*/ 3157413 h 3414000"/>
              <a:gd name="connsiteX12" fmla="*/ 11336983 w 12192000"/>
              <a:gd name="connsiteY12" fmla="*/ 3096805 h 3414000"/>
              <a:gd name="connsiteX13" fmla="*/ 11200090 w 12192000"/>
              <a:gd name="connsiteY13" fmla="*/ 3038291 h 3414000"/>
              <a:gd name="connsiteX14" fmla="*/ 10939288 w 12192000"/>
              <a:gd name="connsiteY14" fmla="*/ 2855023 h 3414000"/>
              <a:gd name="connsiteX15" fmla="*/ 10744450 w 12192000"/>
              <a:gd name="connsiteY15" fmla="*/ 2833410 h 3414000"/>
              <a:gd name="connsiteX16" fmla="*/ 10343114 w 12192000"/>
              <a:gd name="connsiteY16" fmla="*/ 2798726 h 3414000"/>
              <a:gd name="connsiteX17" fmla="*/ 9724642 w 12192000"/>
              <a:gd name="connsiteY17" fmla="*/ 2837965 h 3414000"/>
              <a:gd name="connsiteX18" fmla="*/ 7709717 w 12192000"/>
              <a:gd name="connsiteY18" fmla="*/ 2795955 h 3414000"/>
              <a:gd name="connsiteX19" fmla="*/ 6923165 w 12192000"/>
              <a:gd name="connsiteY19" fmla="*/ 2920979 h 3414000"/>
              <a:gd name="connsiteX20" fmla="*/ 3308916 w 12192000"/>
              <a:gd name="connsiteY20" fmla="*/ 3049911 h 3414000"/>
              <a:gd name="connsiteX21" fmla="*/ 2279650 w 12192000"/>
              <a:gd name="connsiteY21" fmla="*/ 3187700 h 3414000"/>
              <a:gd name="connsiteX22" fmla="*/ 2046142 w 12192000"/>
              <a:gd name="connsiteY22" fmla="*/ 3203263 h 3414000"/>
              <a:gd name="connsiteX23" fmla="*/ 1835150 w 12192000"/>
              <a:gd name="connsiteY23" fmla="*/ 3200400 h 3414000"/>
              <a:gd name="connsiteX24" fmla="*/ 1560312 w 12192000"/>
              <a:gd name="connsiteY24" fmla="*/ 3212173 h 3414000"/>
              <a:gd name="connsiteX25" fmla="*/ 1304604 w 12192000"/>
              <a:gd name="connsiteY25" fmla="*/ 3185587 h 3414000"/>
              <a:gd name="connsiteX26" fmla="*/ 1160924 w 12192000"/>
              <a:gd name="connsiteY26" fmla="*/ 3219675 h 3414000"/>
              <a:gd name="connsiteX27" fmla="*/ 909691 w 12192000"/>
              <a:gd name="connsiteY27" fmla="*/ 3216917 h 3414000"/>
              <a:gd name="connsiteX28" fmla="*/ 764022 w 12192000"/>
              <a:gd name="connsiteY28" fmla="*/ 3235844 h 3414000"/>
              <a:gd name="connsiteX29" fmla="*/ 701916 w 12192000"/>
              <a:gd name="connsiteY29" fmla="*/ 3250221 h 3414000"/>
              <a:gd name="connsiteX30" fmla="*/ 408703 w 12192000"/>
              <a:gd name="connsiteY30" fmla="*/ 3323459 h 3414000"/>
              <a:gd name="connsiteX31" fmla="*/ 369867 w 12192000"/>
              <a:gd name="connsiteY31" fmla="*/ 3339093 h 3414000"/>
              <a:gd name="connsiteX32" fmla="*/ 318912 w 12192000"/>
              <a:gd name="connsiteY32" fmla="*/ 3367911 h 3414000"/>
              <a:gd name="connsiteX33" fmla="*/ 119549 w 12192000"/>
              <a:gd name="connsiteY33" fmla="*/ 3404650 h 3414000"/>
              <a:gd name="connsiteX34" fmla="*/ 0 w 12192000"/>
              <a:gd name="connsiteY34" fmla="*/ 3414000 h 3414000"/>
              <a:gd name="connsiteX35" fmla="*/ 0 w 12192000"/>
              <a:gd name="connsiteY35" fmla="*/ 0 h 3414000"/>
              <a:gd name="connsiteX0" fmla="*/ 0 w 12192000"/>
              <a:gd name="connsiteY0" fmla="*/ 0 h 3414000"/>
              <a:gd name="connsiteX1" fmla="*/ 12192000 w 12192000"/>
              <a:gd name="connsiteY1" fmla="*/ 0 h 3414000"/>
              <a:gd name="connsiteX2" fmla="*/ 12192000 w 12192000"/>
              <a:gd name="connsiteY2" fmla="*/ 3363677 h 3414000"/>
              <a:gd name="connsiteX3" fmla="*/ 12141171 w 12192000"/>
              <a:gd name="connsiteY3" fmla="*/ 3348643 h 3414000"/>
              <a:gd name="connsiteX4" fmla="*/ 12096804 w 12192000"/>
              <a:gd name="connsiteY4" fmla="*/ 3337419 h 3414000"/>
              <a:gd name="connsiteX5" fmla="*/ 12001172 w 12192000"/>
              <a:gd name="connsiteY5" fmla="*/ 3319906 h 3414000"/>
              <a:gd name="connsiteX6" fmla="*/ 11929171 w 12192000"/>
              <a:gd name="connsiteY6" fmla="*/ 3326226 h 3414000"/>
              <a:gd name="connsiteX7" fmla="*/ 11820782 w 12192000"/>
              <a:gd name="connsiteY7" fmla="*/ 3289139 h 3414000"/>
              <a:gd name="connsiteX8" fmla="*/ 11760586 w 12192000"/>
              <a:gd name="connsiteY8" fmla="*/ 3251827 h 3414000"/>
              <a:gd name="connsiteX9" fmla="*/ 11653933 w 12192000"/>
              <a:gd name="connsiteY9" fmla="*/ 3237073 h 3414000"/>
              <a:gd name="connsiteX10" fmla="*/ 11577355 w 12192000"/>
              <a:gd name="connsiteY10" fmla="*/ 3211512 h 3414000"/>
              <a:gd name="connsiteX11" fmla="*/ 11462173 w 12192000"/>
              <a:gd name="connsiteY11" fmla="*/ 3157413 h 3414000"/>
              <a:gd name="connsiteX12" fmla="*/ 11336983 w 12192000"/>
              <a:gd name="connsiteY12" fmla="*/ 3096805 h 3414000"/>
              <a:gd name="connsiteX13" fmla="*/ 11200090 w 12192000"/>
              <a:gd name="connsiteY13" fmla="*/ 3038291 h 3414000"/>
              <a:gd name="connsiteX14" fmla="*/ 10939288 w 12192000"/>
              <a:gd name="connsiteY14" fmla="*/ 2855023 h 3414000"/>
              <a:gd name="connsiteX15" fmla="*/ 10744450 w 12192000"/>
              <a:gd name="connsiteY15" fmla="*/ 2833410 h 3414000"/>
              <a:gd name="connsiteX16" fmla="*/ 10343114 w 12192000"/>
              <a:gd name="connsiteY16" fmla="*/ 2798726 h 3414000"/>
              <a:gd name="connsiteX17" fmla="*/ 9724642 w 12192000"/>
              <a:gd name="connsiteY17" fmla="*/ 2837965 h 3414000"/>
              <a:gd name="connsiteX18" fmla="*/ 8039917 w 12192000"/>
              <a:gd name="connsiteY18" fmla="*/ 2834055 h 3414000"/>
              <a:gd name="connsiteX19" fmla="*/ 6923165 w 12192000"/>
              <a:gd name="connsiteY19" fmla="*/ 2920979 h 3414000"/>
              <a:gd name="connsiteX20" fmla="*/ 3308916 w 12192000"/>
              <a:gd name="connsiteY20" fmla="*/ 3049911 h 3414000"/>
              <a:gd name="connsiteX21" fmla="*/ 2279650 w 12192000"/>
              <a:gd name="connsiteY21" fmla="*/ 3187700 h 3414000"/>
              <a:gd name="connsiteX22" fmla="*/ 2046142 w 12192000"/>
              <a:gd name="connsiteY22" fmla="*/ 3203263 h 3414000"/>
              <a:gd name="connsiteX23" fmla="*/ 1835150 w 12192000"/>
              <a:gd name="connsiteY23" fmla="*/ 3200400 h 3414000"/>
              <a:gd name="connsiteX24" fmla="*/ 1560312 w 12192000"/>
              <a:gd name="connsiteY24" fmla="*/ 3212173 h 3414000"/>
              <a:gd name="connsiteX25" fmla="*/ 1304604 w 12192000"/>
              <a:gd name="connsiteY25" fmla="*/ 3185587 h 3414000"/>
              <a:gd name="connsiteX26" fmla="*/ 1160924 w 12192000"/>
              <a:gd name="connsiteY26" fmla="*/ 3219675 h 3414000"/>
              <a:gd name="connsiteX27" fmla="*/ 909691 w 12192000"/>
              <a:gd name="connsiteY27" fmla="*/ 3216917 h 3414000"/>
              <a:gd name="connsiteX28" fmla="*/ 764022 w 12192000"/>
              <a:gd name="connsiteY28" fmla="*/ 3235844 h 3414000"/>
              <a:gd name="connsiteX29" fmla="*/ 701916 w 12192000"/>
              <a:gd name="connsiteY29" fmla="*/ 3250221 h 3414000"/>
              <a:gd name="connsiteX30" fmla="*/ 408703 w 12192000"/>
              <a:gd name="connsiteY30" fmla="*/ 3323459 h 3414000"/>
              <a:gd name="connsiteX31" fmla="*/ 369867 w 12192000"/>
              <a:gd name="connsiteY31" fmla="*/ 3339093 h 3414000"/>
              <a:gd name="connsiteX32" fmla="*/ 318912 w 12192000"/>
              <a:gd name="connsiteY32" fmla="*/ 3367911 h 3414000"/>
              <a:gd name="connsiteX33" fmla="*/ 119549 w 12192000"/>
              <a:gd name="connsiteY33" fmla="*/ 3404650 h 3414000"/>
              <a:gd name="connsiteX34" fmla="*/ 0 w 12192000"/>
              <a:gd name="connsiteY34" fmla="*/ 3414000 h 3414000"/>
              <a:gd name="connsiteX35" fmla="*/ 0 w 12192000"/>
              <a:gd name="connsiteY35" fmla="*/ 0 h 3414000"/>
              <a:gd name="connsiteX0" fmla="*/ 0 w 12192000"/>
              <a:gd name="connsiteY0" fmla="*/ 0 h 3414000"/>
              <a:gd name="connsiteX1" fmla="*/ 12192000 w 12192000"/>
              <a:gd name="connsiteY1" fmla="*/ 0 h 3414000"/>
              <a:gd name="connsiteX2" fmla="*/ 12192000 w 12192000"/>
              <a:gd name="connsiteY2" fmla="*/ 3363677 h 3414000"/>
              <a:gd name="connsiteX3" fmla="*/ 12141171 w 12192000"/>
              <a:gd name="connsiteY3" fmla="*/ 3348643 h 3414000"/>
              <a:gd name="connsiteX4" fmla="*/ 12096804 w 12192000"/>
              <a:gd name="connsiteY4" fmla="*/ 3337419 h 3414000"/>
              <a:gd name="connsiteX5" fmla="*/ 12001172 w 12192000"/>
              <a:gd name="connsiteY5" fmla="*/ 3319906 h 3414000"/>
              <a:gd name="connsiteX6" fmla="*/ 11929171 w 12192000"/>
              <a:gd name="connsiteY6" fmla="*/ 3326226 h 3414000"/>
              <a:gd name="connsiteX7" fmla="*/ 11820782 w 12192000"/>
              <a:gd name="connsiteY7" fmla="*/ 3289139 h 3414000"/>
              <a:gd name="connsiteX8" fmla="*/ 11760586 w 12192000"/>
              <a:gd name="connsiteY8" fmla="*/ 3251827 h 3414000"/>
              <a:gd name="connsiteX9" fmla="*/ 11653933 w 12192000"/>
              <a:gd name="connsiteY9" fmla="*/ 3237073 h 3414000"/>
              <a:gd name="connsiteX10" fmla="*/ 11577355 w 12192000"/>
              <a:gd name="connsiteY10" fmla="*/ 3211512 h 3414000"/>
              <a:gd name="connsiteX11" fmla="*/ 11462173 w 12192000"/>
              <a:gd name="connsiteY11" fmla="*/ 3157413 h 3414000"/>
              <a:gd name="connsiteX12" fmla="*/ 11336983 w 12192000"/>
              <a:gd name="connsiteY12" fmla="*/ 3096805 h 3414000"/>
              <a:gd name="connsiteX13" fmla="*/ 11200090 w 12192000"/>
              <a:gd name="connsiteY13" fmla="*/ 3038291 h 3414000"/>
              <a:gd name="connsiteX14" fmla="*/ 10939288 w 12192000"/>
              <a:gd name="connsiteY14" fmla="*/ 2855023 h 3414000"/>
              <a:gd name="connsiteX15" fmla="*/ 10744450 w 12192000"/>
              <a:gd name="connsiteY15" fmla="*/ 2833410 h 3414000"/>
              <a:gd name="connsiteX16" fmla="*/ 10343114 w 12192000"/>
              <a:gd name="connsiteY16" fmla="*/ 2798726 h 3414000"/>
              <a:gd name="connsiteX17" fmla="*/ 9724642 w 12192000"/>
              <a:gd name="connsiteY17" fmla="*/ 2837965 h 3414000"/>
              <a:gd name="connsiteX18" fmla="*/ 8039917 w 12192000"/>
              <a:gd name="connsiteY18" fmla="*/ 2834055 h 3414000"/>
              <a:gd name="connsiteX19" fmla="*/ 6923165 w 12192000"/>
              <a:gd name="connsiteY19" fmla="*/ 2920979 h 3414000"/>
              <a:gd name="connsiteX20" fmla="*/ 3308916 w 12192000"/>
              <a:gd name="connsiteY20" fmla="*/ 3049911 h 3414000"/>
              <a:gd name="connsiteX21" fmla="*/ 2279650 w 12192000"/>
              <a:gd name="connsiteY21" fmla="*/ 3187700 h 3414000"/>
              <a:gd name="connsiteX22" fmla="*/ 2046142 w 12192000"/>
              <a:gd name="connsiteY22" fmla="*/ 3203263 h 3414000"/>
              <a:gd name="connsiteX23" fmla="*/ 1835150 w 12192000"/>
              <a:gd name="connsiteY23" fmla="*/ 3200400 h 3414000"/>
              <a:gd name="connsiteX24" fmla="*/ 1560312 w 12192000"/>
              <a:gd name="connsiteY24" fmla="*/ 3212173 h 3414000"/>
              <a:gd name="connsiteX25" fmla="*/ 1304604 w 12192000"/>
              <a:gd name="connsiteY25" fmla="*/ 3185587 h 3414000"/>
              <a:gd name="connsiteX26" fmla="*/ 1160924 w 12192000"/>
              <a:gd name="connsiteY26" fmla="*/ 3219675 h 3414000"/>
              <a:gd name="connsiteX27" fmla="*/ 909691 w 12192000"/>
              <a:gd name="connsiteY27" fmla="*/ 3216917 h 3414000"/>
              <a:gd name="connsiteX28" fmla="*/ 764022 w 12192000"/>
              <a:gd name="connsiteY28" fmla="*/ 3235844 h 3414000"/>
              <a:gd name="connsiteX29" fmla="*/ 701916 w 12192000"/>
              <a:gd name="connsiteY29" fmla="*/ 3250221 h 3414000"/>
              <a:gd name="connsiteX30" fmla="*/ 408703 w 12192000"/>
              <a:gd name="connsiteY30" fmla="*/ 3323459 h 3414000"/>
              <a:gd name="connsiteX31" fmla="*/ 369867 w 12192000"/>
              <a:gd name="connsiteY31" fmla="*/ 3339093 h 3414000"/>
              <a:gd name="connsiteX32" fmla="*/ 318912 w 12192000"/>
              <a:gd name="connsiteY32" fmla="*/ 3367911 h 3414000"/>
              <a:gd name="connsiteX33" fmla="*/ 119549 w 12192000"/>
              <a:gd name="connsiteY33" fmla="*/ 3404650 h 3414000"/>
              <a:gd name="connsiteX34" fmla="*/ 0 w 12192000"/>
              <a:gd name="connsiteY34" fmla="*/ 3414000 h 3414000"/>
              <a:gd name="connsiteX35" fmla="*/ 0 w 12192000"/>
              <a:gd name="connsiteY35" fmla="*/ 0 h 3414000"/>
              <a:gd name="connsiteX0" fmla="*/ 0 w 12192000"/>
              <a:gd name="connsiteY0" fmla="*/ 0 h 3414000"/>
              <a:gd name="connsiteX1" fmla="*/ 12192000 w 12192000"/>
              <a:gd name="connsiteY1" fmla="*/ 0 h 3414000"/>
              <a:gd name="connsiteX2" fmla="*/ 12192000 w 12192000"/>
              <a:gd name="connsiteY2" fmla="*/ 3363677 h 3414000"/>
              <a:gd name="connsiteX3" fmla="*/ 12141171 w 12192000"/>
              <a:gd name="connsiteY3" fmla="*/ 3348643 h 3414000"/>
              <a:gd name="connsiteX4" fmla="*/ 12096804 w 12192000"/>
              <a:gd name="connsiteY4" fmla="*/ 3337419 h 3414000"/>
              <a:gd name="connsiteX5" fmla="*/ 12001172 w 12192000"/>
              <a:gd name="connsiteY5" fmla="*/ 3319906 h 3414000"/>
              <a:gd name="connsiteX6" fmla="*/ 11929171 w 12192000"/>
              <a:gd name="connsiteY6" fmla="*/ 3326226 h 3414000"/>
              <a:gd name="connsiteX7" fmla="*/ 11820782 w 12192000"/>
              <a:gd name="connsiteY7" fmla="*/ 3289139 h 3414000"/>
              <a:gd name="connsiteX8" fmla="*/ 11760586 w 12192000"/>
              <a:gd name="connsiteY8" fmla="*/ 3251827 h 3414000"/>
              <a:gd name="connsiteX9" fmla="*/ 11653933 w 12192000"/>
              <a:gd name="connsiteY9" fmla="*/ 3237073 h 3414000"/>
              <a:gd name="connsiteX10" fmla="*/ 11577355 w 12192000"/>
              <a:gd name="connsiteY10" fmla="*/ 3211512 h 3414000"/>
              <a:gd name="connsiteX11" fmla="*/ 11462173 w 12192000"/>
              <a:gd name="connsiteY11" fmla="*/ 3157413 h 3414000"/>
              <a:gd name="connsiteX12" fmla="*/ 11336983 w 12192000"/>
              <a:gd name="connsiteY12" fmla="*/ 3096805 h 3414000"/>
              <a:gd name="connsiteX13" fmla="*/ 11200090 w 12192000"/>
              <a:gd name="connsiteY13" fmla="*/ 3038291 h 3414000"/>
              <a:gd name="connsiteX14" fmla="*/ 11059177 w 12192000"/>
              <a:gd name="connsiteY14" fmla="*/ 2907018 h 3414000"/>
              <a:gd name="connsiteX15" fmla="*/ 10939288 w 12192000"/>
              <a:gd name="connsiteY15" fmla="*/ 2855023 h 3414000"/>
              <a:gd name="connsiteX16" fmla="*/ 10744450 w 12192000"/>
              <a:gd name="connsiteY16" fmla="*/ 2833410 h 3414000"/>
              <a:gd name="connsiteX17" fmla="*/ 10343114 w 12192000"/>
              <a:gd name="connsiteY17" fmla="*/ 2798726 h 3414000"/>
              <a:gd name="connsiteX18" fmla="*/ 9724642 w 12192000"/>
              <a:gd name="connsiteY18" fmla="*/ 2837965 h 3414000"/>
              <a:gd name="connsiteX19" fmla="*/ 8039917 w 12192000"/>
              <a:gd name="connsiteY19" fmla="*/ 2834055 h 3414000"/>
              <a:gd name="connsiteX20" fmla="*/ 6923165 w 12192000"/>
              <a:gd name="connsiteY20" fmla="*/ 2920979 h 3414000"/>
              <a:gd name="connsiteX21" fmla="*/ 3308916 w 12192000"/>
              <a:gd name="connsiteY21" fmla="*/ 3049911 h 3414000"/>
              <a:gd name="connsiteX22" fmla="*/ 2279650 w 12192000"/>
              <a:gd name="connsiteY22" fmla="*/ 3187700 h 3414000"/>
              <a:gd name="connsiteX23" fmla="*/ 2046142 w 12192000"/>
              <a:gd name="connsiteY23" fmla="*/ 3203263 h 3414000"/>
              <a:gd name="connsiteX24" fmla="*/ 1835150 w 12192000"/>
              <a:gd name="connsiteY24" fmla="*/ 3200400 h 3414000"/>
              <a:gd name="connsiteX25" fmla="*/ 1560312 w 12192000"/>
              <a:gd name="connsiteY25" fmla="*/ 3212173 h 3414000"/>
              <a:gd name="connsiteX26" fmla="*/ 1304604 w 12192000"/>
              <a:gd name="connsiteY26" fmla="*/ 3185587 h 3414000"/>
              <a:gd name="connsiteX27" fmla="*/ 1160924 w 12192000"/>
              <a:gd name="connsiteY27" fmla="*/ 3219675 h 3414000"/>
              <a:gd name="connsiteX28" fmla="*/ 909691 w 12192000"/>
              <a:gd name="connsiteY28" fmla="*/ 3216917 h 3414000"/>
              <a:gd name="connsiteX29" fmla="*/ 764022 w 12192000"/>
              <a:gd name="connsiteY29" fmla="*/ 3235844 h 3414000"/>
              <a:gd name="connsiteX30" fmla="*/ 701916 w 12192000"/>
              <a:gd name="connsiteY30" fmla="*/ 3250221 h 3414000"/>
              <a:gd name="connsiteX31" fmla="*/ 408703 w 12192000"/>
              <a:gd name="connsiteY31" fmla="*/ 3323459 h 3414000"/>
              <a:gd name="connsiteX32" fmla="*/ 369867 w 12192000"/>
              <a:gd name="connsiteY32" fmla="*/ 3339093 h 3414000"/>
              <a:gd name="connsiteX33" fmla="*/ 318912 w 12192000"/>
              <a:gd name="connsiteY33" fmla="*/ 3367911 h 3414000"/>
              <a:gd name="connsiteX34" fmla="*/ 119549 w 12192000"/>
              <a:gd name="connsiteY34" fmla="*/ 3404650 h 3414000"/>
              <a:gd name="connsiteX35" fmla="*/ 0 w 12192000"/>
              <a:gd name="connsiteY35" fmla="*/ 3414000 h 3414000"/>
              <a:gd name="connsiteX36" fmla="*/ 0 w 12192000"/>
              <a:gd name="connsiteY36" fmla="*/ 0 h 3414000"/>
              <a:gd name="connsiteX0" fmla="*/ 0 w 12192000"/>
              <a:gd name="connsiteY0" fmla="*/ 0 h 3414000"/>
              <a:gd name="connsiteX1" fmla="*/ 12192000 w 12192000"/>
              <a:gd name="connsiteY1" fmla="*/ 0 h 3414000"/>
              <a:gd name="connsiteX2" fmla="*/ 12192000 w 12192000"/>
              <a:gd name="connsiteY2" fmla="*/ 3363677 h 3414000"/>
              <a:gd name="connsiteX3" fmla="*/ 12141171 w 12192000"/>
              <a:gd name="connsiteY3" fmla="*/ 3348643 h 3414000"/>
              <a:gd name="connsiteX4" fmla="*/ 12096804 w 12192000"/>
              <a:gd name="connsiteY4" fmla="*/ 3337419 h 3414000"/>
              <a:gd name="connsiteX5" fmla="*/ 12001172 w 12192000"/>
              <a:gd name="connsiteY5" fmla="*/ 3319906 h 3414000"/>
              <a:gd name="connsiteX6" fmla="*/ 11929171 w 12192000"/>
              <a:gd name="connsiteY6" fmla="*/ 3326226 h 3414000"/>
              <a:gd name="connsiteX7" fmla="*/ 11820782 w 12192000"/>
              <a:gd name="connsiteY7" fmla="*/ 3289139 h 3414000"/>
              <a:gd name="connsiteX8" fmla="*/ 11760586 w 12192000"/>
              <a:gd name="connsiteY8" fmla="*/ 3251827 h 3414000"/>
              <a:gd name="connsiteX9" fmla="*/ 11653933 w 12192000"/>
              <a:gd name="connsiteY9" fmla="*/ 3237073 h 3414000"/>
              <a:gd name="connsiteX10" fmla="*/ 11577355 w 12192000"/>
              <a:gd name="connsiteY10" fmla="*/ 3211512 h 3414000"/>
              <a:gd name="connsiteX11" fmla="*/ 11462173 w 12192000"/>
              <a:gd name="connsiteY11" fmla="*/ 3157413 h 3414000"/>
              <a:gd name="connsiteX12" fmla="*/ 11336983 w 12192000"/>
              <a:gd name="connsiteY12" fmla="*/ 3096805 h 3414000"/>
              <a:gd name="connsiteX13" fmla="*/ 11200090 w 12192000"/>
              <a:gd name="connsiteY13" fmla="*/ 3038291 h 3414000"/>
              <a:gd name="connsiteX14" fmla="*/ 11053220 w 12192000"/>
              <a:gd name="connsiteY14" fmla="*/ 2918932 h 3414000"/>
              <a:gd name="connsiteX15" fmla="*/ 10939288 w 12192000"/>
              <a:gd name="connsiteY15" fmla="*/ 2855023 h 3414000"/>
              <a:gd name="connsiteX16" fmla="*/ 10744450 w 12192000"/>
              <a:gd name="connsiteY16" fmla="*/ 2833410 h 3414000"/>
              <a:gd name="connsiteX17" fmla="*/ 10343114 w 12192000"/>
              <a:gd name="connsiteY17" fmla="*/ 2798726 h 3414000"/>
              <a:gd name="connsiteX18" fmla="*/ 9724642 w 12192000"/>
              <a:gd name="connsiteY18" fmla="*/ 2837965 h 3414000"/>
              <a:gd name="connsiteX19" fmla="*/ 8039917 w 12192000"/>
              <a:gd name="connsiteY19" fmla="*/ 2834055 h 3414000"/>
              <a:gd name="connsiteX20" fmla="*/ 6923165 w 12192000"/>
              <a:gd name="connsiteY20" fmla="*/ 2920979 h 3414000"/>
              <a:gd name="connsiteX21" fmla="*/ 3308916 w 12192000"/>
              <a:gd name="connsiteY21" fmla="*/ 3049911 h 3414000"/>
              <a:gd name="connsiteX22" fmla="*/ 2279650 w 12192000"/>
              <a:gd name="connsiteY22" fmla="*/ 3187700 h 3414000"/>
              <a:gd name="connsiteX23" fmla="*/ 2046142 w 12192000"/>
              <a:gd name="connsiteY23" fmla="*/ 3203263 h 3414000"/>
              <a:gd name="connsiteX24" fmla="*/ 1835150 w 12192000"/>
              <a:gd name="connsiteY24" fmla="*/ 3200400 h 3414000"/>
              <a:gd name="connsiteX25" fmla="*/ 1560312 w 12192000"/>
              <a:gd name="connsiteY25" fmla="*/ 3212173 h 3414000"/>
              <a:gd name="connsiteX26" fmla="*/ 1304604 w 12192000"/>
              <a:gd name="connsiteY26" fmla="*/ 3185587 h 3414000"/>
              <a:gd name="connsiteX27" fmla="*/ 1160924 w 12192000"/>
              <a:gd name="connsiteY27" fmla="*/ 3219675 h 3414000"/>
              <a:gd name="connsiteX28" fmla="*/ 909691 w 12192000"/>
              <a:gd name="connsiteY28" fmla="*/ 3216917 h 3414000"/>
              <a:gd name="connsiteX29" fmla="*/ 764022 w 12192000"/>
              <a:gd name="connsiteY29" fmla="*/ 3235844 h 3414000"/>
              <a:gd name="connsiteX30" fmla="*/ 701916 w 12192000"/>
              <a:gd name="connsiteY30" fmla="*/ 3250221 h 3414000"/>
              <a:gd name="connsiteX31" fmla="*/ 408703 w 12192000"/>
              <a:gd name="connsiteY31" fmla="*/ 3323459 h 3414000"/>
              <a:gd name="connsiteX32" fmla="*/ 369867 w 12192000"/>
              <a:gd name="connsiteY32" fmla="*/ 3339093 h 3414000"/>
              <a:gd name="connsiteX33" fmla="*/ 318912 w 12192000"/>
              <a:gd name="connsiteY33" fmla="*/ 3367911 h 3414000"/>
              <a:gd name="connsiteX34" fmla="*/ 119549 w 12192000"/>
              <a:gd name="connsiteY34" fmla="*/ 3404650 h 3414000"/>
              <a:gd name="connsiteX35" fmla="*/ 0 w 12192000"/>
              <a:gd name="connsiteY35" fmla="*/ 3414000 h 3414000"/>
              <a:gd name="connsiteX36" fmla="*/ 0 w 12192000"/>
              <a:gd name="connsiteY36" fmla="*/ 0 h 3414000"/>
              <a:gd name="connsiteX0" fmla="*/ 0 w 12192000"/>
              <a:gd name="connsiteY0" fmla="*/ 0 h 3414000"/>
              <a:gd name="connsiteX1" fmla="*/ 12192000 w 12192000"/>
              <a:gd name="connsiteY1" fmla="*/ 0 h 3414000"/>
              <a:gd name="connsiteX2" fmla="*/ 12192000 w 12192000"/>
              <a:gd name="connsiteY2" fmla="*/ 3363677 h 3414000"/>
              <a:gd name="connsiteX3" fmla="*/ 12141171 w 12192000"/>
              <a:gd name="connsiteY3" fmla="*/ 3348643 h 3414000"/>
              <a:gd name="connsiteX4" fmla="*/ 12096804 w 12192000"/>
              <a:gd name="connsiteY4" fmla="*/ 3337419 h 3414000"/>
              <a:gd name="connsiteX5" fmla="*/ 12001172 w 12192000"/>
              <a:gd name="connsiteY5" fmla="*/ 3319906 h 3414000"/>
              <a:gd name="connsiteX6" fmla="*/ 11929171 w 12192000"/>
              <a:gd name="connsiteY6" fmla="*/ 3326226 h 3414000"/>
              <a:gd name="connsiteX7" fmla="*/ 11820782 w 12192000"/>
              <a:gd name="connsiteY7" fmla="*/ 3289139 h 3414000"/>
              <a:gd name="connsiteX8" fmla="*/ 11760586 w 12192000"/>
              <a:gd name="connsiteY8" fmla="*/ 3251827 h 3414000"/>
              <a:gd name="connsiteX9" fmla="*/ 11653933 w 12192000"/>
              <a:gd name="connsiteY9" fmla="*/ 3237073 h 3414000"/>
              <a:gd name="connsiteX10" fmla="*/ 11577355 w 12192000"/>
              <a:gd name="connsiteY10" fmla="*/ 3211512 h 3414000"/>
              <a:gd name="connsiteX11" fmla="*/ 11462173 w 12192000"/>
              <a:gd name="connsiteY11" fmla="*/ 3157413 h 3414000"/>
              <a:gd name="connsiteX12" fmla="*/ 11336983 w 12192000"/>
              <a:gd name="connsiteY12" fmla="*/ 3096805 h 3414000"/>
              <a:gd name="connsiteX13" fmla="*/ 11200090 w 12192000"/>
              <a:gd name="connsiteY13" fmla="*/ 3038291 h 3414000"/>
              <a:gd name="connsiteX14" fmla="*/ 11053220 w 12192000"/>
              <a:gd name="connsiteY14" fmla="*/ 2918932 h 3414000"/>
              <a:gd name="connsiteX15" fmla="*/ 10939288 w 12192000"/>
              <a:gd name="connsiteY15" fmla="*/ 2855023 h 3414000"/>
              <a:gd name="connsiteX16" fmla="*/ 10744450 w 12192000"/>
              <a:gd name="connsiteY16" fmla="*/ 2833410 h 3414000"/>
              <a:gd name="connsiteX17" fmla="*/ 10343114 w 12192000"/>
              <a:gd name="connsiteY17" fmla="*/ 2798726 h 3414000"/>
              <a:gd name="connsiteX18" fmla="*/ 9724642 w 12192000"/>
              <a:gd name="connsiteY18" fmla="*/ 2837965 h 3414000"/>
              <a:gd name="connsiteX19" fmla="*/ 8039917 w 12192000"/>
              <a:gd name="connsiteY19" fmla="*/ 2834055 h 3414000"/>
              <a:gd name="connsiteX20" fmla="*/ 6923165 w 12192000"/>
              <a:gd name="connsiteY20" fmla="*/ 2920979 h 3414000"/>
              <a:gd name="connsiteX21" fmla="*/ 3308916 w 12192000"/>
              <a:gd name="connsiteY21" fmla="*/ 3049911 h 3414000"/>
              <a:gd name="connsiteX22" fmla="*/ 2279650 w 12192000"/>
              <a:gd name="connsiteY22" fmla="*/ 3187700 h 3414000"/>
              <a:gd name="connsiteX23" fmla="*/ 2046142 w 12192000"/>
              <a:gd name="connsiteY23" fmla="*/ 3203263 h 3414000"/>
              <a:gd name="connsiteX24" fmla="*/ 1835150 w 12192000"/>
              <a:gd name="connsiteY24" fmla="*/ 3200400 h 3414000"/>
              <a:gd name="connsiteX25" fmla="*/ 1560312 w 12192000"/>
              <a:gd name="connsiteY25" fmla="*/ 3212173 h 3414000"/>
              <a:gd name="connsiteX26" fmla="*/ 1304604 w 12192000"/>
              <a:gd name="connsiteY26" fmla="*/ 3185587 h 3414000"/>
              <a:gd name="connsiteX27" fmla="*/ 1160924 w 12192000"/>
              <a:gd name="connsiteY27" fmla="*/ 3219675 h 3414000"/>
              <a:gd name="connsiteX28" fmla="*/ 909691 w 12192000"/>
              <a:gd name="connsiteY28" fmla="*/ 3216917 h 3414000"/>
              <a:gd name="connsiteX29" fmla="*/ 764022 w 12192000"/>
              <a:gd name="connsiteY29" fmla="*/ 3235844 h 3414000"/>
              <a:gd name="connsiteX30" fmla="*/ 701916 w 12192000"/>
              <a:gd name="connsiteY30" fmla="*/ 3250221 h 3414000"/>
              <a:gd name="connsiteX31" fmla="*/ 408703 w 12192000"/>
              <a:gd name="connsiteY31" fmla="*/ 3323459 h 3414000"/>
              <a:gd name="connsiteX32" fmla="*/ 369867 w 12192000"/>
              <a:gd name="connsiteY32" fmla="*/ 3339093 h 3414000"/>
              <a:gd name="connsiteX33" fmla="*/ 318912 w 12192000"/>
              <a:gd name="connsiteY33" fmla="*/ 3367911 h 3414000"/>
              <a:gd name="connsiteX34" fmla="*/ 119549 w 12192000"/>
              <a:gd name="connsiteY34" fmla="*/ 3404650 h 3414000"/>
              <a:gd name="connsiteX35" fmla="*/ 0 w 12192000"/>
              <a:gd name="connsiteY35" fmla="*/ 3414000 h 3414000"/>
              <a:gd name="connsiteX36" fmla="*/ 0 w 12192000"/>
              <a:gd name="connsiteY36" fmla="*/ 0 h 3414000"/>
              <a:gd name="connsiteX0" fmla="*/ 0 w 12192000"/>
              <a:gd name="connsiteY0" fmla="*/ 0 h 3414000"/>
              <a:gd name="connsiteX1" fmla="*/ 12192000 w 12192000"/>
              <a:gd name="connsiteY1" fmla="*/ 0 h 3414000"/>
              <a:gd name="connsiteX2" fmla="*/ 12192000 w 12192000"/>
              <a:gd name="connsiteY2" fmla="*/ 3363677 h 3414000"/>
              <a:gd name="connsiteX3" fmla="*/ 12141171 w 12192000"/>
              <a:gd name="connsiteY3" fmla="*/ 3348643 h 3414000"/>
              <a:gd name="connsiteX4" fmla="*/ 12096804 w 12192000"/>
              <a:gd name="connsiteY4" fmla="*/ 3337419 h 3414000"/>
              <a:gd name="connsiteX5" fmla="*/ 12001172 w 12192000"/>
              <a:gd name="connsiteY5" fmla="*/ 3319906 h 3414000"/>
              <a:gd name="connsiteX6" fmla="*/ 11929171 w 12192000"/>
              <a:gd name="connsiteY6" fmla="*/ 3326226 h 3414000"/>
              <a:gd name="connsiteX7" fmla="*/ 11820782 w 12192000"/>
              <a:gd name="connsiteY7" fmla="*/ 3289139 h 3414000"/>
              <a:gd name="connsiteX8" fmla="*/ 11760586 w 12192000"/>
              <a:gd name="connsiteY8" fmla="*/ 3251827 h 3414000"/>
              <a:gd name="connsiteX9" fmla="*/ 11653933 w 12192000"/>
              <a:gd name="connsiteY9" fmla="*/ 3237073 h 3414000"/>
              <a:gd name="connsiteX10" fmla="*/ 11577355 w 12192000"/>
              <a:gd name="connsiteY10" fmla="*/ 3211512 h 3414000"/>
              <a:gd name="connsiteX11" fmla="*/ 11462173 w 12192000"/>
              <a:gd name="connsiteY11" fmla="*/ 3157413 h 3414000"/>
              <a:gd name="connsiteX12" fmla="*/ 11336983 w 12192000"/>
              <a:gd name="connsiteY12" fmla="*/ 3096805 h 3414000"/>
              <a:gd name="connsiteX13" fmla="*/ 11285543 w 12192000"/>
              <a:gd name="connsiteY13" fmla="*/ 3085728 h 3414000"/>
              <a:gd name="connsiteX14" fmla="*/ 11200090 w 12192000"/>
              <a:gd name="connsiteY14" fmla="*/ 3038291 h 3414000"/>
              <a:gd name="connsiteX15" fmla="*/ 11053220 w 12192000"/>
              <a:gd name="connsiteY15" fmla="*/ 2918932 h 3414000"/>
              <a:gd name="connsiteX16" fmla="*/ 10939288 w 12192000"/>
              <a:gd name="connsiteY16" fmla="*/ 2855023 h 3414000"/>
              <a:gd name="connsiteX17" fmla="*/ 10744450 w 12192000"/>
              <a:gd name="connsiteY17" fmla="*/ 2833410 h 3414000"/>
              <a:gd name="connsiteX18" fmla="*/ 10343114 w 12192000"/>
              <a:gd name="connsiteY18" fmla="*/ 2798726 h 3414000"/>
              <a:gd name="connsiteX19" fmla="*/ 9724642 w 12192000"/>
              <a:gd name="connsiteY19" fmla="*/ 2837965 h 3414000"/>
              <a:gd name="connsiteX20" fmla="*/ 8039917 w 12192000"/>
              <a:gd name="connsiteY20" fmla="*/ 2834055 h 3414000"/>
              <a:gd name="connsiteX21" fmla="*/ 6923165 w 12192000"/>
              <a:gd name="connsiteY21" fmla="*/ 2920979 h 3414000"/>
              <a:gd name="connsiteX22" fmla="*/ 3308916 w 12192000"/>
              <a:gd name="connsiteY22" fmla="*/ 3049911 h 3414000"/>
              <a:gd name="connsiteX23" fmla="*/ 2279650 w 12192000"/>
              <a:gd name="connsiteY23" fmla="*/ 3187700 h 3414000"/>
              <a:gd name="connsiteX24" fmla="*/ 2046142 w 12192000"/>
              <a:gd name="connsiteY24" fmla="*/ 3203263 h 3414000"/>
              <a:gd name="connsiteX25" fmla="*/ 1835150 w 12192000"/>
              <a:gd name="connsiteY25" fmla="*/ 3200400 h 3414000"/>
              <a:gd name="connsiteX26" fmla="*/ 1560312 w 12192000"/>
              <a:gd name="connsiteY26" fmla="*/ 3212173 h 3414000"/>
              <a:gd name="connsiteX27" fmla="*/ 1304604 w 12192000"/>
              <a:gd name="connsiteY27" fmla="*/ 3185587 h 3414000"/>
              <a:gd name="connsiteX28" fmla="*/ 1160924 w 12192000"/>
              <a:gd name="connsiteY28" fmla="*/ 3219675 h 3414000"/>
              <a:gd name="connsiteX29" fmla="*/ 909691 w 12192000"/>
              <a:gd name="connsiteY29" fmla="*/ 3216917 h 3414000"/>
              <a:gd name="connsiteX30" fmla="*/ 764022 w 12192000"/>
              <a:gd name="connsiteY30" fmla="*/ 3235844 h 3414000"/>
              <a:gd name="connsiteX31" fmla="*/ 701916 w 12192000"/>
              <a:gd name="connsiteY31" fmla="*/ 3250221 h 3414000"/>
              <a:gd name="connsiteX32" fmla="*/ 408703 w 12192000"/>
              <a:gd name="connsiteY32" fmla="*/ 3323459 h 3414000"/>
              <a:gd name="connsiteX33" fmla="*/ 369867 w 12192000"/>
              <a:gd name="connsiteY33" fmla="*/ 3339093 h 3414000"/>
              <a:gd name="connsiteX34" fmla="*/ 318912 w 12192000"/>
              <a:gd name="connsiteY34" fmla="*/ 3367911 h 3414000"/>
              <a:gd name="connsiteX35" fmla="*/ 119549 w 12192000"/>
              <a:gd name="connsiteY35" fmla="*/ 3404650 h 3414000"/>
              <a:gd name="connsiteX36" fmla="*/ 0 w 12192000"/>
              <a:gd name="connsiteY36" fmla="*/ 3414000 h 3414000"/>
              <a:gd name="connsiteX37" fmla="*/ 0 w 12192000"/>
              <a:gd name="connsiteY37" fmla="*/ 0 h 3414000"/>
              <a:gd name="connsiteX0" fmla="*/ 0 w 12192000"/>
              <a:gd name="connsiteY0" fmla="*/ 0 h 3414000"/>
              <a:gd name="connsiteX1" fmla="*/ 12192000 w 12192000"/>
              <a:gd name="connsiteY1" fmla="*/ 0 h 3414000"/>
              <a:gd name="connsiteX2" fmla="*/ 12192000 w 12192000"/>
              <a:gd name="connsiteY2" fmla="*/ 3363677 h 3414000"/>
              <a:gd name="connsiteX3" fmla="*/ 12141171 w 12192000"/>
              <a:gd name="connsiteY3" fmla="*/ 3348643 h 3414000"/>
              <a:gd name="connsiteX4" fmla="*/ 12096804 w 12192000"/>
              <a:gd name="connsiteY4" fmla="*/ 3337419 h 3414000"/>
              <a:gd name="connsiteX5" fmla="*/ 12001172 w 12192000"/>
              <a:gd name="connsiteY5" fmla="*/ 3319906 h 3414000"/>
              <a:gd name="connsiteX6" fmla="*/ 11929171 w 12192000"/>
              <a:gd name="connsiteY6" fmla="*/ 3326226 h 3414000"/>
              <a:gd name="connsiteX7" fmla="*/ 11820782 w 12192000"/>
              <a:gd name="connsiteY7" fmla="*/ 3289139 h 3414000"/>
              <a:gd name="connsiteX8" fmla="*/ 11760586 w 12192000"/>
              <a:gd name="connsiteY8" fmla="*/ 3251827 h 3414000"/>
              <a:gd name="connsiteX9" fmla="*/ 11653933 w 12192000"/>
              <a:gd name="connsiteY9" fmla="*/ 3237073 h 3414000"/>
              <a:gd name="connsiteX10" fmla="*/ 11577355 w 12192000"/>
              <a:gd name="connsiteY10" fmla="*/ 3211512 h 3414000"/>
              <a:gd name="connsiteX11" fmla="*/ 11462173 w 12192000"/>
              <a:gd name="connsiteY11" fmla="*/ 3157413 h 3414000"/>
              <a:gd name="connsiteX12" fmla="*/ 11336983 w 12192000"/>
              <a:gd name="connsiteY12" fmla="*/ 3096805 h 3414000"/>
              <a:gd name="connsiteX13" fmla="*/ 11255758 w 12192000"/>
              <a:gd name="connsiteY13" fmla="*/ 3091685 h 3414000"/>
              <a:gd name="connsiteX14" fmla="*/ 11200090 w 12192000"/>
              <a:gd name="connsiteY14" fmla="*/ 3038291 h 3414000"/>
              <a:gd name="connsiteX15" fmla="*/ 11053220 w 12192000"/>
              <a:gd name="connsiteY15" fmla="*/ 2918932 h 3414000"/>
              <a:gd name="connsiteX16" fmla="*/ 10939288 w 12192000"/>
              <a:gd name="connsiteY16" fmla="*/ 2855023 h 3414000"/>
              <a:gd name="connsiteX17" fmla="*/ 10744450 w 12192000"/>
              <a:gd name="connsiteY17" fmla="*/ 2833410 h 3414000"/>
              <a:gd name="connsiteX18" fmla="*/ 10343114 w 12192000"/>
              <a:gd name="connsiteY18" fmla="*/ 2798726 h 3414000"/>
              <a:gd name="connsiteX19" fmla="*/ 9724642 w 12192000"/>
              <a:gd name="connsiteY19" fmla="*/ 2837965 h 3414000"/>
              <a:gd name="connsiteX20" fmla="*/ 8039917 w 12192000"/>
              <a:gd name="connsiteY20" fmla="*/ 2834055 h 3414000"/>
              <a:gd name="connsiteX21" fmla="*/ 6923165 w 12192000"/>
              <a:gd name="connsiteY21" fmla="*/ 2920979 h 3414000"/>
              <a:gd name="connsiteX22" fmla="*/ 3308916 w 12192000"/>
              <a:gd name="connsiteY22" fmla="*/ 3049911 h 3414000"/>
              <a:gd name="connsiteX23" fmla="*/ 2279650 w 12192000"/>
              <a:gd name="connsiteY23" fmla="*/ 3187700 h 3414000"/>
              <a:gd name="connsiteX24" fmla="*/ 2046142 w 12192000"/>
              <a:gd name="connsiteY24" fmla="*/ 3203263 h 3414000"/>
              <a:gd name="connsiteX25" fmla="*/ 1835150 w 12192000"/>
              <a:gd name="connsiteY25" fmla="*/ 3200400 h 3414000"/>
              <a:gd name="connsiteX26" fmla="*/ 1560312 w 12192000"/>
              <a:gd name="connsiteY26" fmla="*/ 3212173 h 3414000"/>
              <a:gd name="connsiteX27" fmla="*/ 1304604 w 12192000"/>
              <a:gd name="connsiteY27" fmla="*/ 3185587 h 3414000"/>
              <a:gd name="connsiteX28" fmla="*/ 1160924 w 12192000"/>
              <a:gd name="connsiteY28" fmla="*/ 3219675 h 3414000"/>
              <a:gd name="connsiteX29" fmla="*/ 909691 w 12192000"/>
              <a:gd name="connsiteY29" fmla="*/ 3216917 h 3414000"/>
              <a:gd name="connsiteX30" fmla="*/ 764022 w 12192000"/>
              <a:gd name="connsiteY30" fmla="*/ 3235844 h 3414000"/>
              <a:gd name="connsiteX31" fmla="*/ 701916 w 12192000"/>
              <a:gd name="connsiteY31" fmla="*/ 3250221 h 3414000"/>
              <a:gd name="connsiteX32" fmla="*/ 408703 w 12192000"/>
              <a:gd name="connsiteY32" fmla="*/ 3323459 h 3414000"/>
              <a:gd name="connsiteX33" fmla="*/ 369867 w 12192000"/>
              <a:gd name="connsiteY33" fmla="*/ 3339093 h 3414000"/>
              <a:gd name="connsiteX34" fmla="*/ 318912 w 12192000"/>
              <a:gd name="connsiteY34" fmla="*/ 3367911 h 3414000"/>
              <a:gd name="connsiteX35" fmla="*/ 119549 w 12192000"/>
              <a:gd name="connsiteY35" fmla="*/ 3404650 h 3414000"/>
              <a:gd name="connsiteX36" fmla="*/ 0 w 12192000"/>
              <a:gd name="connsiteY36" fmla="*/ 3414000 h 3414000"/>
              <a:gd name="connsiteX37" fmla="*/ 0 w 12192000"/>
              <a:gd name="connsiteY37" fmla="*/ 0 h 3414000"/>
              <a:gd name="connsiteX0" fmla="*/ 0 w 12192000"/>
              <a:gd name="connsiteY0" fmla="*/ 0 h 3414000"/>
              <a:gd name="connsiteX1" fmla="*/ 12192000 w 12192000"/>
              <a:gd name="connsiteY1" fmla="*/ 0 h 3414000"/>
              <a:gd name="connsiteX2" fmla="*/ 12192000 w 12192000"/>
              <a:gd name="connsiteY2" fmla="*/ 3363677 h 3414000"/>
              <a:gd name="connsiteX3" fmla="*/ 12141171 w 12192000"/>
              <a:gd name="connsiteY3" fmla="*/ 3348643 h 3414000"/>
              <a:gd name="connsiteX4" fmla="*/ 12096804 w 12192000"/>
              <a:gd name="connsiteY4" fmla="*/ 3337419 h 3414000"/>
              <a:gd name="connsiteX5" fmla="*/ 12001172 w 12192000"/>
              <a:gd name="connsiteY5" fmla="*/ 3319906 h 3414000"/>
              <a:gd name="connsiteX6" fmla="*/ 11929171 w 12192000"/>
              <a:gd name="connsiteY6" fmla="*/ 3326226 h 3414000"/>
              <a:gd name="connsiteX7" fmla="*/ 11820782 w 12192000"/>
              <a:gd name="connsiteY7" fmla="*/ 3289139 h 3414000"/>
              <a:gd name="connsiteX8" fmla="*/ 11760586 w 12192000"/>
              <a:gd name="connsiteY8" fmla="*/ 3251827 h 3414000"/>
              <a:gd name="connsiteX9" fmla="*/ 11653933 w 12192000"/>
              <a:gd name="connsiteY9" fmla="*/ 3237073 h 3414000"/>
              <a:gd name="connsiteX10" fmla="*/ 11577355 w 12192000"/>
              <a:gd name="connsiteY10" fmla="*/ 3211512 h 3414000"/>
              <a:gd name="connsiteX11" fmla="*/ 11462173 w 12192000"/>
              <a:gd name="connsiteY11" fmla="*/ 3157413 h 3414000"/>
              <a:gd name="connsiteX12" fmla="*/ 11336983 w 12192000"/>
              <a:gd name="connsiteY12" fmla="*/ 3096805 h 3414000"/>
              <a:gd name="connsiteX13" fmla="*/ 11255758 w 12192000"/>
              <a:gd name="connsiteY13" fmla="*/ 3091685 h 3414000"/>
              <a:gd name="connsiteX14" fmla="*/ 11200090 w 12192000"/>
              <a:gd name="connsiteY14" fmla="*/ 3038291 h 3414000"/>
              <a:gd name="connsiteX15" fmla="*/ 11053220 w 12192000"/>
              <a:gd name="connsiteY15" fmla="*/ 2918932 h 3414000"/>
              <a:gd name="connsiteX16" fmla="*/ 10939288 w 12192000"/>
              <a:gd name="connsiteY16" fmla="*/ 2855023 h 3414000"/>
              <a:gd name="connsiteX17" fmla="*/ 10744450 w 12192000"/>
              <a:gd name="connsiteY17" fmla="*/ 2833410 h 3414000"/>
              <a:gd name="connsiteX18" fmla="*/ 10343114 w 12192000"/>
              <a:gd name="connsiteY18" fmla="*/ 2798726 h 3414000"/>
              <a:gd name="connsiteX19" fmla="*/ 10112013 w 12192000"/>
              <a:gd name="connsiteY19" fmla="*/ 2847448 h 3414000"/>
              <a:gd name="connsiteX20" fmla="*/ 9724642 w 12192000"/>
              <a:gd name="connsiteY20" fmla="*/ 2837965 h 3414000"/>
              <a:gd name="connsiteX21" fmla="*/ 8039917 w 12192000"/>
              <a:gd name="connsiteY21" fmla="*/ 2834055 h 3414000"/>
              <a:gd name="connsiteX22" fmla="*/ 6923165 w 12192000"/>
              <a:gd name="connsiteY22" fmla="*/ 2920979 h 3414000"/>
              <a:gd name="connsiteX23" fmla="*/ 3308916 w 12192000"/>
              <a:gd name="connsiteY23" fmla="*/ 3049911 h 3414000"/>
              <a:gd name="connsiteX24" fmla="*/ 2279650 w 12192000"/>
              <a:gd name="connsiteY24" fmla="*/ 3187700 h 3414000"/>
              <a:gd name="connsiteX25" fmla="*/ 2046142 w 12192000"/>
              <a:gd name="connsiteY25" fmla="*/ 3203263 h 3414000"/>
              <a:gd name="connsiteX26" fmla="*/ 1835150 w 12192000"/>
              <a:gd name="connsiteY26" fmla="*/ 3200400 h 3414000"/>
              <a:gd name="connsiteX27" fmla="*/ 1560312 w 12192000"/>
              <a:gd name="connsiteY27" fmla="*/ 3212173 h 3414000"/>
              <a:gd name="connsiteX28" fmla="*/ 1304604 w 12192000"/>
              <a:gd name="connsiteY28" fmla="*/ 3185587 h 3414000"/>
              <a:gd name="connsiteX29" fmla="*/ 1160924 w 12192000"/>
              <a:gd name="connsiteY29" fmla="*/ 3219675 h 3414000"/>
              <a:gd name="connsiteX30" fmla="*/ 909691 w 12192000"/>
              <a:gd name="connsiteY30" fmla="*/ 3216917 h 3414000"/>
              <a:gd name="connsiteX31" fmla="*/ 764022 w 12192000"/>
              <a:gd name="connsiteY31" fmla="*/ 3235844 h 3414000"/>
              <a:gd name="connsiteX32" fmla="*/ 701916 w 12192000"/>
              <a:gd name="connsiteY32" fmla="*/ 3250221 h 3414000"/>
              <a:gd name="connsiteX33" fmla="*/ 408703 w 12192000"/>
              <a:gd name="connsiteY33" fmla="*/ 3323459 h 3414000"/>
              <a:gd name="connsiteX34" fmla="*/ 369867 w 12192000"/>
              <a:gd name="connsiteY34" fmla="*/ 3339093 h 3414000"/>
              <a:gd name="connsiteX35" fmla="*/ 318912 w 12192000"/>
              <a:gd name="connsiteY35" fmla="*/ 3367911 h 3414000"/>
              <a:gd name="connsiteX36" fmla="*/ 119549 w 12192000"/>
              <a:gd name="connsiteY36" fmla="*/ 3404650 h 3414000"/>
              <a:gd name="connsiteX37" fmla="*/ 0 w 12192000"/>
              <a:gd name="connsiteY37" fmla="*/ 3414000 h 3414000"/>
              <a:gd name="connsiteX38" fmla="*/ 0 w 12192000"/>
              <a:gd name="connsiteY38" fmla="*/ 0 h 3414000"/>
              <a:gd name="connsiteX0" fmla="*/ 0 w 12192000"/>
              <a:gd name="connsiteY0" fmla="*/ 0 h 3414000"/>
              <a:gd name="connsiteX1" fmla="*/ 12192000 w 12192000"/>
              <a:gd name="connsiteY1" fmla="*/ 0 h 3414000"/>
              <a:gd name="connsiteX2" fmla="*/ 12192000 w 12192000"/>
              <a:gd name="connsiteY2" fmla="*/ 3363677 h 3414000"/>
              <a:gd name="connsiteX3" fmla="*/ 12141171 w 12192000"/>
              <a:gd name="connsiteY3" fmla="*/ 3348643 h 3414000"/>
              <a:gd name="connsiteX4" fmla="*/ 12096804 w 12192000"/>
              <a:gd name="connsiteY4" fmla="*/ 3337419 h 3414000"/>
              <a:gd name="connsiteX5" fmla="*/ 12001172 w 12192000"/>
              <a:gd name="connsiteY5" fmla="*/ 3319906 h 3414000"/>
              <a:gd name="connsiteX6" fmla="*/ 11929171 w 12192000"/>
              <a:gd name="connsiteY6" fmla="*/ 3326226 h 3414000"/>
              <a:gd name="connsiteX7" fmla="*/ 11820782 w 12192000"/>
              <a:gd name="connsiteY7" fmla="*/ 3289139 h 3414000"/>
              <a:gd name="connsiteX8" fmla="*/ 11760586 w 12192000"/>
              <a:gd name="connsiteY8" fmla="*/ 3251827 h 3414000"/>
              <a:gd name="connsiteX9" fmla="*/ 11653933 w 12192000"/>
              <a:gd name="connsiteY9" fmla="*/ 3237073 h 3414000"/>
              <a:gd name="connsiteX10" fmla="*/ 11577355 w 12192000"/>
              <a:gd name="connsiteY10" fmla="*/ 3211512 h 3414000"/>
              <a:gd name="connsiteX11" fmla="*/ 11462173 w 12192000"/>
              <a:gd name="connsiteY11" fmla="*/ 3157413 h 3414000"/>
              <a:gd name="connsiteX12" fmla="*/ 11336983 w 12192000"/>
              <a:gd name="connsiteY12" fmla="*/ 3096805 h 3414000"/>
              <a:gd name="connsiteX13" fmla="*/ 11255758 w 12192000"/>
              <a:gd name="connsiteY13" fmla="*/ 3091685 h 3414000"/>
              <a:gd name="connsiteX14" fmla="*/ 11200090 w 12192000"/>
              <a:gd name="connsiteY14" fmla="*/ 3038291 h 3414000"/>
              <a:gd name="connsiteX15" fmla="*/ 11053220 w 12192000"/>
              <a:gd name="connsiteY15" fmla="*/ 2918932 h 3414000"/>
              <a:gd name="connsiteX16" fmla="*/ 10939288 w 12192000"/>
              <a:gd name="connsiteY16" fmla="*/ 2855023 h 3414000"/>
              <a:gd name="connsiteX17" fmla="*/ 10744450 w 12192000"/>
              <a:gd name="connsiteY17" fmla="*/ 2833410 h 3414000"/>
              <a:gd name="connsiteX18" fmla="*/ 10343114 w 12192000"/>
              <a:gd name="connsiteY18" fmla="*/ 2798726 h 3414000"/>
              <a:gd name="connsiteX19" fmla="*/ 10094142 w 12192000"/>
              <a:gd name="connsiteY19" fmla="*/ 2817663 h 3414000"/>
              <a:gd name="connsiteX20" fmla="*/ 9724642 w 12192000"/>
              <a:gd name="connsiteY20" fmla="*/ 2837965 h 3414000"/>
              <a:gd name="connsiteX21" fmla="*/ 8039917 w 12192000"/>
              <a:gd name="connsiteY21" fmla="*/ 2834055 h 3414000"/>
              <a:gd name="connsiteX22" fmla="*/ 6923165 w 12192000"/>
              <a:gd name="connsiteY22" fmla="*/ 2920979 h 3414000"/>
              <a:gd name="connsiteX23" fmla="*/ 3308916 w 12192000"/>
              <a:gd name="connsiteY23" fmla="*/ 3049911 h 3414000"/>
              <a:gd name="connsiteX24" fmla="*/ 2279650 w 12192000"/>
              <a:gd name="connsiteY24" fmla="*/ 3187700 h 3414000"/>
              <a:gd name="connsiteX25" fmla="*/ 2046142 w 12192000"/>
              <a:gd name="connsiteY25" fmla="*/ 3203263 h 3414000"/>
              <a:gd name="connsiteX26" fmla="*/ 1835150 w 12192000"/>
              <a:gd name="connsiteY26" fmla="*/ 3200400 h 3414000"/>
              <a:gd name="connsiteX27" fmla="*/ 1560312 w 12192000"/>
              <a:gd name="connsiteY27" fmla="*/ 3212173 h 3414000"/>
              <a:gd name="connsiteX28" fmla="*/ 1304604 w 12192000"/>
              <a:gd name="connsiteY28" fmla="*/ 3185587 h 3414000"/>
              <a:gd name="connsiteX29" fmla="*/ 1160924 w 12192000"/>
              <a:gd name="connsiteY29" fmla="*/ 3219675 h 3414000"/>
              <a:gd name="connsiteX30" fmla="*/ 909691 w 12192000"/>
              <a:gd name="connsiteY30" fmla="*/ 3216917 h 3414000"/>
              <a:gd name="connsiteX31" fmla="*/ 764022 w 12192000"/>
              <a:gd name="connsiteY31" fmla="*/ 3235844 h 3414000"/>
              <a:gd name="connsiteX32" fmla="*/ 701916 w 12192000"/>
              <a:gd name="connsiteY32" fmla="*/ 3250221 h 3414000"/>
              <a:gd name="connsiteX33" fmla="*/ 408703 w 12192000"/>
              <a:gd name="connsiteY33" fmla="*/ 3323459 h 3414000"/>
              <a:gd name="connsiteX34" fmla="*/ 369867 w 12192000"/>
              <a:gd name="connsiteY34" fmla="*/ 3339093 h 3414000"/>
              <a:gd name="connsiteX35" fmla="*/ 318912 w 12192000"/>
              <a:gd name="connsiteY35" fmla="*/ 3367911 h 3414000"/>
              <a:gd name="connsiteX36" fmla="*/ 119549 w 12192000"/>
              <a:gd name="connsiteY36" fmla="*/ 3404650 h 3414000"/>
              <a:gd name="connsiteX37" fmla="*/ 0 w 12192000"/>
              <a:gd name="connsiteY37" fmla="*/ 3414000 h 3414000"/>
              <a:gd name="connsiteX38" fmla="*/ 0 w 12192000"/>
              <a:gd name="connsiteY38" fmla="*/ 0 h 3414000"/>
              <a:gd name="connsiteX0" fmla="*/ 0 w 12192000"/>
              <a:gd name="connsiteY0" fmla="*/ 0 h 3414000"/>
              <a:gd name="connsiteX1" fmla="*/ 12192000 w 12192000"/>
              <a:gd name="connsiteY1" fmla="*/ 0 h 3414000"/>
              <a:gd name="connsiteX2" fmla="*/ 12192000 w 12192000"/>
              <a:gd name="connsiteY2" fmla="*/ 3363677 h 3414000"/>
              <a:gd name="connsiteX3" fmla="*/ 12141171 w 12192000"/>
              <a:gd name="connsiteY3" fmla="*/ 3348643 h 3414000"/>
              <a:gd name="connsiteX4" fmla="*/ 12096804 w 12192000"/>
              <a:gd name="connsiteY4" fmla="*/ 3337419 h 3414000"/>
              <a:gd name="connsiteX5" fmla="*/ 12001172 w 12192000"/>
              <a:gd name="connsiteY5" fmla="*/ 3319906 h 3414000"/>
              <a:gd name="connsiteX6" fmla="*/ 11929171 w 12192000"/>
              <a:gd name="connsiteY6" fmla="*/ 3326226 h 3414000"/>
              <a:gd name="connsiteX7" fmla="*/ 11820782 w 12192000"/>
              <a:gd name="connsiteY7" fmla="*/ 3289139 h 3414000"/>
              <a:gd name="connsiteX8" fmla="*/ 11760586 w 12192000"/>
              <a:gd name="connsiteY8" fmla="*/ 3251827 h 3414000"/>
              <a:gd name="connsiteX9" fmla="*/ 11653933 w 12192000"/>
              <a:gd name="connsiteY9" fmla="*/ 3237073 h 3414000"/>
              <a:gd name="connsiteX10" fmla="*/ 11577355 w 12192000"/>
              <a:gd name="connsiteY10" fmla="*/ 3211512 h 3414000"/>
              <a:gd name="connsiteX11" fmla="*/ 11462173 w 12192000"/>
              <a:gd name="connsiteY11" fmla="*/ 3157413 h 3414000"/>
              <a:gd name="connsiteX12" fmla="*/ 11336983 w 12192000"/>
              <a:gd name="connsiteY12" fmla="*/ 3096805 h 3414000"/>
              <a:gd name="connsiteX13" fmla="*/ 11255758 w 12192000"/>
              <a:gd name="connsiteY13" fmla="*/ 3091685 h 3414000"/>
              <a:gd name="connsiteX14" fmla="*/ 11200090 w 12192000"/>
              <a:gd name="connsiteY14" fmla="*/ 3038291 h 3414000"/>
              <a:gd name="connsiteX15" fmla="*/ 11053220 w 12192000"/>
              <a:gd name="connsiteY15" fmla="*/ 2918932 h 3414000"/>
              <a:gd name="connsiteX16" fmla="*/ 10939288 w 12192000"/>
              <a:gd name="connsiteY16" fmla="*/ 2855023 h 3414000"/>
              <a:gd name="connsiteX17" fmla="*/ 10744450 w 12192000"/>
              <a:gd name="connsiteY17" fmla="*/ 2833410 h 3414000"/>
              <a:gd name="connsiteX18" fmla="*/ 10343114 w 12192000"/>
              <a:gd name="connsiteY18" fmla="*/ 2798726 h 3414000"/>
              <a:gd name="connsiteX19" fmla="*/ 10094142 w 12192000"/>
              <a:gd name="connsiteY19" fmla="*/ 2817663 h 3414000"/>
              <a:gd name="connsiteX20" fmla="*/ 9724642 w 12192000"/>
              <a:gd name="connsiteY20" fmla="*/ 2837965 h 3414000"/>
              <a:gd name="connsiteX21" fmla="*/ 8039917 w 12192000"/>
              <a:gd name="connsiteY21" fmla="*/ 2834055 h 3414000"/>
              <a:gd name="connsiteX22" fmla="*/ 6923165 w 12192000"/>
              <a:gd name="connsiteY22" fmla="*/ 2920979 h 3414000"/>
              <a:gd name="connsiteX23" fmla="*/ 3308916 w 12192000"/>
              <a:gd name="connsiteY23" fmla="*/ 3049911 h 3414000"/>
              <a:gd name="connsiteX24" fmla="*/ 2279650 w 12192000"/>
              <a:gd name="connsiteY24" fmla="*/ 3187700 h 3414000"/>
              <a:gd name="connsiteX25" fmla="*/ 2046142 w 12192000"/>
              <a:gd name="connsiteY25" fmla="*/ 3203263 h 3414000"/>
              <a:gd name="connsiteX26" fmla="*/ 1835150 w 12192000"/>
              <a:gd name="connsiteY26" fmla="*/ 3200400 h 3414000"/>
              <a:gd name="connsiteX27" fmla="*/ 1560312 w 12192000"/>
              <a:gd name="connsiteY27" fmla="*/ 3212173 h 3414000"/>
              <a:gd name="connsiteX28" fmla="*/ 1304604 w 12192000"/>
              <a:gd name="connsiteY28" fmla="*/ 3185587 h 3414000"/>
              <a:gd name="connsiteX29" fmla="*/ 1160924 w 12192000"/>
              <a:gd name="connsiteY29" fmla="*/ 3219675 h 3414000"/>
              <a:gd name="connsiteX30" fmla="*/ 909691 w 12192000"/>
              <a:gd name="connsiteY30" fmla="*/ 3216917 h 3414000"/>
              <a:gd name="connsiteX31" fmla="*/ 764022 w 12192000"/>
              <a:gd name="connsiteY31" fmla="*/ 3235844 h 3414000"/>
              <a:gd name="connsiteX32" fmla="*/ 701916 w 12192000"/>
              <a:gd name="connsiteY32" fmla="*/ 3250221 h 3414000"/>
              <a:gd name="connsiteX33" fmla="*/ 408703 w 12192000"/>
              <a:gd name="connsiteY33" fmla="*/ 3323459 h 3414000"/>
              <a:gd name="connsiteX34" fmla="*/ 369867 w 12192000"/>
              <a:gd name="connsiteY34" fmla="*/ 3339093 h 3414000"/>
              <a:gd name="connsiteX35" fmla="*/ 318912 w 12192000"/>
              <a:gd name="connsiteY35" fmla="*/ 3367911 h 3414000"/>
              <a:gd name="connsiteX36" fmla="*/ 119549 w 12192000"/>
              <a:gd name="connsiteY36" fmla="*/ 3404650 h 3414000"/>
              <a:gd name="connsiteX37" fmla="*/ 0 w 12192000"/>
              <a:gd name="connsiteY37" fmla="*/ 3414000 h 3414000"/>
              <a:gd name="connsiteX38" fmla="*/ 0 w 12192000"/>
              <a:gd name="connsiteY38" fmla="*/ 0 h 3414000"/>
              <a:gd name="connsiteX0" fmla="*/ 0 w 12192000"/>
              <a:gd name="connsiteY0" fmla="*/ 0 h 3414000"/>
              <a:gd name="connsiteX1" fmla="*/ 12192000 w 12192000"/>
              <a:gd name="connsiteY1" fmla="*/ 0 h 3414000"/>
              <a:gd name="connsiteX2" fmla="*/ 12192000 w 12192000"/>
              <a:gd name="connsiteY2" fmla="*/ 3363677 h 3414000"/>
              <a:gd name="connsiteX3" fmla="*/ 12141171 w 12192000"/>
              <a:gd name="connsiteY3" fmla="*/ 3348643 h 3414000"/>
              <a:gd name="connsiteX4" fmla="*/ 12096804 w 12192000"/>
              <a:gd name="connsiteY4" fmla="*/ 3337419 h 3414000"/>
              <a:gd name="connsiteX5" fmla="*/ 12001172 w 12192000"/>
              <a:gd name="connsiteY5" fmla="*/ 3319906 h 3414000"/>
              <a:gd name="connsiteX6" fmla="*/ 11929171 w 12192000"/>
              <a:gd name="connsiteY6" fmla="*/ 3326226 h 3414000"/>
              <a:gd name="connsiteX7" fmla="*/ 11820782 w 12192000"/>
              <a:gd name="connsiteY7" fmla="*/ 3289139 h 3414000"/>
              <a:gd name="connsiteX8" fmla="*/ 11760586 w 12192000"/>
              <a:gd name="connsiteY8" fmla="*/ 3251827 h 3414000"/>
              <a:gd name="connsiteX9" fmla="*/ 11653933 w 12192000"/>
              <a:gd name="connsiteY9" fmla="*/ 3237073 h 3414000"/>
              <a:gd name="connsiteX10" fmla="*/ 11577355 w 12192000"/>
              <a:gd name="connsiteY10" fmla="*/ 3211512 h 3414000"/>
              <a:gd name="connsiteX11" fmla="*/ 11462173 w 12192000"/>
              <a:gd name="connsiteY11" fmla="*/ 3157413 h 3414000"/>
              <a:gd name="connsiteX12" fmla="*/ 11336983 w 12192000"/>
              <a:gd name="connsiteY12" fmla="*/ 3096805 h 3414000"/>
              <a:gd name="connsiteX13" fmla="*/ 11255758 w 12192000"/>
              <a:gd name="connsiteY13" fmla="*/ 3091685 h 3414000"/>
              <a:gd name="connsiteX14" fmla="*/ 11200090 w 12192000"/>
              <a:gd name="connsiteY14" fmla="*/ 3038291 h 3414000"/>
              <a:gd name="connsiteX15" fmla="*/ 11053220 w 12192000"/>
              <a:gd name="connsiteY15" fmla="*/ 2918932 h 3414000"/>
              <a:gd name="connsiteX16" fmla="*/ 10939288 w 12192000"/>
              <a:gd name="connsiteY16" fmla="*/ 2855023 h 3414000"/>
              <a:gd name="connsiteX17" fmla="*/ 10744450 w 12192000"/>
              <a:gd name="connsiteY17" fmla="*/ 2833410 h 3414000"/>
              <a:gd name="connsiteX18" fmla="*/ 10343114 w 12192000"/>
              <a:gd name="connsiteY18" fmla="*/ 2798726 h 3414000"/>
              <a:gd name="connsiteX19" fmla="*/ 10082228 w 12192000"/>
              <a:gd name="connsiteY19" fmla="*/ 2811706 h 3414000"/>
              <a:gd name="connsiteX20" fmla="*/ 9724642 w 12192000"/>
              <a:gd name="connsiteY20" fmla="*/ 2837965 h 3414000"/>
              <a:gd name="connsiteX21" fmla="*/ 8039917 w 12192000"/>
              <a:gd name="connsiteY21" fmla="*/ 2834055 h 3414000"/>
              <a:gd name="connsiteX22" fmla="*/ 6923165 w 12192000"/>
              <a:gd name="connsiteY22" fmla="*/ 2920979 h 3414000"/>
              <a:gd name="connsiteX23" fmla="*/ 3308916 w 12192000"/>
              <a:gd name="connsiteY23" fmla="*/ 3049911 h 3414000"/>
              <a:gd name="connsiteX24" fmla="*/ 2279650 w 12192000"/>
              <a:gd name="connsiteY24" fmla="*/ 3187700 h 3414000"/>
              <a:gd name="connsiteX25" fmla="*/ 2046142 w 12192000"/>
              <a:gd name="connsiteY25" fmla="*/ 3203263 h 3414000"/>
              <a:gd name="connsiteX26" fmla="*/ 1835150 w 12192000"/>
              <a:gd name="connsiteY26" fmla="*/ 3200400 h 3414000"/>
              <a:gd name="connsiteX27" fmla="*/ 1560312 w 12192000"/>
              <a:gd name="connsiteY27" fmla="*/ 3212173 h 3414000"/>
              <a:gd name="connsiteX28" fmla="*/ 1304604 w 12192000"/>
              <a:gd name="connsiteY28" fmla="*/ 3185587 h 3414000"/>
              <a:gd name="connsiteX29" fmla="*/ 1160924 w 12192000"/>
              <a:gd name="connsiteY29" fmla="*/ 3219675 h 3414000"/>
              <a:gd name="connsiteX30" fmla="*/ 909691 w 12192000"/>
              <a:gd name="connsiteY30" fmla="*/ 3216917 h 3414000"/>
              <a:gd name="connsiteX31" fmla="*/ 764022 w 12192000"/>
              <a:gd name="connsiteY31" fmla="*/ 3235844 h 3414000"/>
              <a:gd name="connsiteX32" fmla="*/ 701916 w 12192000"/>
              <a:gd name="connsiteY32" fmla="*/ 3250221 h 3414000"/>
              <a:gd name="connsiteX33" fmla="*/ 408703 w 12192000"/>
              <a:gd name="connsiteY33" fmla="*/ 3323459 h 3414000"/>
              <a:gd name="connsiteX34" fmla="*/ 369867 w 12192000"/>
              <a:gd name="connsiteY34" fmla="*/ 3339093 h 3414000"/>
              <a:gd name="connsiteX35" fmla="*/ 318912 w 12192000"/>
              <a:gd name="connsiteY35" fmla="*/ 3367911 h 3414000"/>
              <a:gd name="connsiteX36" fmla="*/ 119549 w 12192000"/>
              <a:gd name="connsiteY36" fmla="*/ 3404650 h 3414000"/>
              <a:gd name="connsiteX37" fmla="*/ 0 w 12192000"/>
              <a:gd name="connsiteY37" fmla="*/ 3414000 h 3414000"/>
              <a:gd name="connsiteX38" fmla="*/ 0 w 12192000"/>
              <a:gd name="connsiteY38" fmla="*/ 0 h 3414000"/>
              <a:gd name="connsiteX0" fmla="*/ 0 w 12192000"/>
              <a:gd name="connsiteY0" fmla="*/ 0 h 3414000"/>
              <a:gd name="connsiteX1" fmla="*/ 12192000 w 12192000"/>
              <a:gd name="connsiteY1" fmla="*/ 0 h 3414000"/>
              <a:gd name="connsiteX2" fmla="*/ 12192000 w 12192000"/>
              <a:gd name="connsiteY2" fmla="*/ 3363677 h 3414000"/>
              <a:gd name="connsiteX3" fmla="*/ 12141171 w 12192000"/>
              <a:gd name="connsiteY3" fmla="*/ 3348643 h 3414000"/>
              <a:gd name="connsiteX4" fmla="*/ 12096804 w 12192000"/>
              <a:gd name="connsiteY4" fmla="*/ 3337419 h 3414000"/>
              <a:gd name="connsiteX5" fmla="*/ 12001172 w 12192000"/>
              <a:gd name="connsiteY5" fmla="*/ 3319906 h 3414000"/>
              <a:gd name="connsiteX6" fmla="*/ 11929171 w 12192000"/>
              <a:gd name="connsiteY6" fmla="*/ 3326226 h 3414000"/>
              <a:gd name="connsiteX7" fmla="*/ 11820782 w 12192000"/>
              <a:gd name="connsiteY7" fmla="*/ 3289139 h 3414000"/>
              <a:gd name="connsiteX8" fmla="*/ 11760586 w 12192000"/>
              <a:gd name="connsiteY8" fmla="*/ 3251827 h 3414000"/>
              <a:gd name="connsiteX9" fmla="*/ 11653933 w 12192000"/>
              <a:gd name="connsiteY9" fmla="*/ 3237073 h 3414000"/>
              <a:gd name="connsiteX10" fmla="*/ 11577355 w 12192000"/>
              <a:gd name="connsiteY10" fmla="*/ 3211512 h 3414000"/>
              <a:gd name="connsiteX11" fmla="*/ 11462173 w 12192000"/>
              <a:gd name="connsiteY11" fmla="*/ 3157413 h 3414000"/>
              <a:gd name="connsiteX12" fmla="*/ 11336983 w 12192000"/>
              <a:gd name="connsiteY12" fmla="*/ 3096805 h 3414000"/>
              <a:gd name="connsiteX13" fmla="*/ 11255758 w 12192000"/>
              <a:gd name="connsiteY13" fmla="*/ 3091685 h 3414000"/>
              <a:gd name="connsiteX14" fmla="*/ 11200090 w 12192000"/>
              <a:gd name="connsiteY14" fmla="*/ 3038291 h 3414000"/>
              <a:gd name="connsiteX15" fmla="*/ 11053220 w 12192000"/>
              <a:gd name="connsiteY15" fmla="*/ 2918932 h 3414000"/>
              <a:gd name="connsiteX16" fmla="*/ 10939288 w 12192000"/>
              <a:gd name="connsiteY16" fmla="*/ 2855023 h 3414000"/>
              <a:gd name="connsiteX17" fmla="*/ 10744450 w 12192000"/>
              <a:gd name="connsiteY17" fmla="*/ 2833410 h 3414000"/>
              <a:gd name="connsiteX18" fmla="*/ 10343114 w 12192000"/>
              <a:gd name="connsiteY18" fmla="*/ 2798726 h 3414000"/>
              <a:gd name="connsiteX19" fmla="*/ 10082228 w 12192000"/>
              <a:gd name="connsiteY19" fmla="*/ 2811706 h 3414000"/>
              <a:gd name="connsiteX20" fmla="*/ 9724642 w 12192000"/>
              <a:gd name="connsiteY20" fmla="*/ 2837965 h 3414000"/>
              <a:gd name="connsiteX21" fmla="*/ 8039917 w 12192000"/>
              <a:gd name="connsiteY21" fmla="*/ 2834055 h 3414000"/>
              <a:gd name="connsiteX22" fmla="*/ 6923165 w 12192000"/>
              <a:gd name="connsiteY22" fmla="*/ 2920979 h 3414000"/>
              <a:gd name="connsiteX23" fmla="*/ 3308916 w 12192000"/>
              <a:gd name="connsiteY23" fmla="*/ 3049911 h 3414000"/>
              <a:gd name="connsiteX24" fmla="*/ 2279650 w 12192000"/>
              <a:gd name="connsiteY24" fmla="*/ 3187700 h 3414000"/>
              <a:gd name="connsiteX25" fmla="*/ 2046142 w 12192000"/>
              <a:gd name="connsiteY25" fmla="*/ 3203263 h 3414000"/>
              <a:gd name="connsiteX26" fmla="*/ 1835150 w 12192000"/>
              <a:gd name="connsiteY26" fmla="*/ 3200400 h 3414000"/>
              <a:gd name="connsiteX27" fmla="*/ 1560312 w 12192000"/>
              <a:gd name="connsiteY27" fmla="*/ 3212173 h 3414000"/>
              <a:gd name="connsiteX28" fmla="*/ 1304604 w 12192000"/>
              <a:gd name="connsiteY28" fmla="*/ 3185587 h 3414000"/>
              <a:gd name="connsiteX29" fmla="*/ 1160924 w 12192000"/>
              <a:gd name="connsiteY29" fmla="*/ 3219675 h 3414000"/>
              <a:gd name="connsiteX30" fmla="*/ 909691 w 12192000"/>
              <a:gd name="connsiteY30" fmla="*/ 3216917 h 3414000"/>
              <a:gd name="connsiteX31" fmla="*/ 764022 w 12192000"/>
              <a:gd name="connsiteY31" fmla="*/ 3235844 h 3414000"/>
              <a:gd name="connsiteX32" fmla="*/ 701916 w 12192000"/>
              <a:gd name="connsiteY32" fmla="*/ 3250221 h 3414000"/>
              <a:gd name="connsiteX33" fmla="*/ 408703 w 12192000"/>
              <a:gd name="connsiteY33" fmla="*/ 3323459 h 3414000"/>
              <a:gd name="connsiteX34" fmla="*/ 369867 w 12192000"/>
              <a:gd name="connsiteY34" fmla="*/ 3339093 h 3414000"/>
              <a:gd name="connsiteX35" fmla="*/ 318912 w 12192000"/>
              <a:gd name="connsiteY35" fmla="*/ 3367911 h 3414000"/>
              <a:gd name="connsiteX36" fmla="*/ 119549 w 12192000"/>
              <a:gd name="connsiteY36" fmla="*/ 3404650 h 3414000"/>
              <a:gd name="connsiteX37" fmla="*/ 0 w 12192000"/>
              <a:gd name="connsiteY37" fmla="*/ 3414000 h 3414000"/>
              <a:gd name="connsiteX38" fmla="*/ 0 w 12192000"/>
              <a:gd name="connsiteY38" fmla="*/ 0 h 3414000"/>
              <a:gd name="connsiteX0" fmla="*/ 0 w 12192000"/>
              <a:gd name="connsiteY0" fmla="*/ 0 h 3414000"/>
              <a:gd name="connsiteX1" fmla="*/ 12192000 w 12192000"/>
              <a:gd name="connsiteY1" fmla="*/ 0 h 3414000"/>
              <a:gd name="connsiteX2" fmla="*/ 12192000 w 12192000"/>
              <a:gd name="connsiteY2" fmla="*/ 3363677 h 3414000"/>
              <a:gd name="connsiteX3" fmla="*/ 12141171 w 12192000"/>
              <a:gd name="connsiteY3" fmla="*/ 3348643 h 3414000"/>
              <a:gd name="connsiteX4" fmla="*/ 12096804 w 12192000"/>
              <a:gd name="connsiteY4" fmla="*/ 3337419 h 3414000"/>
              <a:gd name="connsiteX5" fmla="*/ 12001172 w 12192000"/>
              <a:gd name="connsiteY5" fmla="*/ 3319906 h 3414000"/>
              <a:gd name="connsiteX6" fmla="*/ 11929171 w 12192000"/>
              <a:gd name="connsiteY6" fmla="*/ 3326226 h 3414000"/>
              <a:gd name="connsiteX7" fmla="*/ 11820782 w 12192000"/>
              <a:gd name="connsiteY7" fmla="*/ 3289139 h 3414000"/>
              <a:gd name="connsiteX8" fmla="*/ 11760586 w 12192000"/>
              <a:gd name="connsiteY8" fmla="*/ 3251827 h 3414000"/>
              <a:gd name="connsiteX9" fmla="*/ 11653933 w 12192000"/>
              <a:gd name="connsiteY9" fmla="*/ 3237073 h 3414000"/>
              <a:gd name="connsiteX10" fmla="*/ 11577355 w 12192000"/>
              <a:gd name="connsiteY10" fmla="*/ 3211512 h 3414000"/>
              <a:gd name="connsiteX11" fmla="*/ 11462173 w 12192000"/>
              <a:gd name="connsiteY11" fmla="*/ 3157413 h 3414000"/>
              <a:gd name="connsiteX12" fmla="*/ 11336983 w 12192000"/>
              <a:gd name="connsiteY12" fmla="*/ 3096805 h 3414000"/>
              <a:gd name="connsiteX13" fmla="*/ 11255758 w 12192000"/>
              <a:gd name="connsiteY13" fmla="*/ 3091685 h 3414000"/>
              <a:gd name="connsiteX14" fmla="*/ 11200090 w 12192000"/>
              <a:gd name="connsiteY14" fmla="*/ 3038291 h 3414000"/>
              <a:gd name="connsiteX15" fmla="*/ 11053220 w 12192000"/>
              <a:gd name="connsiteY15" fmla="*/ 2918932 h 3414000"/>
              <a:gd name="connsiteX16" fmla="*/ 10939288 w 12192000"/>
              <a:gd name="connsiteY16" fmla="*/ 2855023 h 3414000"/>
              <a:gd name="connsiteX17" fmla="*/ 10744450 w 12192000"/>
              <a:gd name="connsiteY17" fmla="*/ 2833410 h 3414000"/>
              <a:gd name="connsiteX18" fmla="*/ 10343114 w 12192000"/>
              <a:gd name="connsiteY18" fmla="*/ 2798726 h 3414000"/>
              <a:gd name="connsiteX19" fmla="*/ 10082228 w 12192000"/>
              <a:gd name="connsiteY19" fmla="*/ 2811706 h 3414000"/>
              <a:gd name="connsiteX20" fmla="*/ 9724642 w 12192000"/>
              <a:gd name="connsiteY20" fmla="*/ 2837965 h 3414000"/>
              <a:gd name="connsiteX21" fmla="*/ 8039917 w 12192000"/>
              <a:gd name="connsiteY21" fmla="*/ 2834055 h 3414000"/>
              <a:gd name="connsiteX22" fmla="*/ 6923165 w 12192000"/>
              <a:gd name="connsiteY22" fmla="*/ 2920979 h 3414000"/>
              <a:gd name="connsiteX23" fmla="*/ 3308916 w 12192000"/>
              <a:gd name="connsiteY23" fmla="*/ 3049911 h 3414000"/>
              <a:gd name="connsiteX24" fmla="*/ 2279650 w 12192000"/>
              <a:gd name="connsiteY24" fmla="*/ 3187700 h 3414000"/>
              <a:gd name="connsiteX25" fmla="*/ 2046142 w 12192000"/>
              <a:gd name="connsiteY25" fmla="*/ 3203263 h 3414000"/>
              <a:gd name="connsiteX26" fmla="*/ 1835150 w 12192000"/>
              <a:gd name="connsiteY26" fmla="*/ 3200400 h 3414000"/>
              <a:gd name="connsiteX27" fmla="*/ 1560312 w 12192000"/>
              <a:gd name="connsiteY27" fmla="*/ 3212173 h 3414000"/>
              <a:gd name="connsiteX28" fmla="*/ 1304604 w 12192000"/>
              <a:gd name="connsiteY28" fmla="*/ 3185587 h 3414000"/>
              <a:gd name="connsiteX29" fmla="*/ 1160924 w 12192000"/>
              <a:gd name="connsiteY29" fmla="*/ 3219675 h 3414000"/>
              <a:gd name="connsiteX30" fmla="*/ 909691 w 12192000"/>
              <a:gd name="connsiteY30" fmla="*/ 3216917 h 3414000"/>
              <a:gd name="connsiteX31" fmla="*/ 764022 w 12192000"/>
              <a:gd name="connsiteY31" fmla="*/ 3235844 h 3414000"/>
              <a:gd name="connsiteX32" fmla="*/ 701916 w 12192000"/>
              <a:gd name="connsiteY32" fmla="*/ 3250221 h 3414000"/>
              <a:gd name="connsiteX33" fmla="*/ 408703 w 12192000"/>
              <a:gd name="connsiteY33" fmla="*/ 3323459 h 3414000"/>
              <a:gd name="connsiteX34" fmla="*/ 369867 w 12192000"/>
              <a:gd name="connsiteY34" fmla="*/ 3339093 h 3414000"/>
              <a:gd name="connsiteX35" fmla="*/ 318912 w 12192000"/>
              <a:gd name="connsiteY35" fmla="*/ 3367911 h 3414000"/>
              <a:gd name="connsiteX36" fmla="*/ 119549 w 12192000"/>
              <a:gd name="connsiteY36" fmla="*/ 3404650 h 3414000"/>
              <a:gd name="connsiteX37" fmla="*/ 0 w 12192000"/>
              <a:gd name="connsiteY37" fmla="*/ 3414000 h 3414000"/>
              <a:gd name="connsiteX38" fmla="*/ 0 w 12192000"/>
              <a:gd name="connsiteY38" fmla="*/ 0 h 3414000"/>
              <a:gd name="connsiteX0" fmla="*/ 0 w 12192000"/>
              <a:gd name="connsiteY0" fmla="*/ 0 h 3414000"/>
              <a:gd name="connsiteX1" fmla="*/ 12192000 w 12192000"/>
              <a:gd name="connsiteY1" fmla="*/ 0 h 3414000"/>
              <a:gd name="connsiteX2" fmla="*/ 12192000 w 12192000"/>
              <a:gd name="connsiteY2" fmla="*/ 3363677 h 3414000"/>
              <a:gd name="connsiteX3" fmla="*/ 12141171 w 12192000"/>
              <a:gd name="connsiteY3" fmla="*/ 3348643 h 3414000"/>
              <a:gd name="connsiteX4" fmla="*/ 12096804 w 12192000"/>
              <a:gd name="connsiteY4" fmla="*/ 3337419 h 3414000"/>
              <a:gd name="connsiteX5" fmla="*/ 12001172 w 12192000"/>
              <a:gd name="connsiteY5" fmla="*/ 3319906 h 3414000"/>
              <a:gd name="connsiteX6" fmla="*/ 11929171 w 12192000"/>
              <a:gd name="connsiteY6" fmla="*/ 3326226 h 3414000"/>
              <a:gd name="connsiteX7" fmla="*/ 11820782 w 12192000"/>
              <a:gd name="connsiteY7" fmla="*/ 3289139 h 3414000"/>
              <a:gd name="connsiteX8" fmla="*/ 11760586 w 12192000"/>
              <a:gd name="connsiteY8" fmla="*/ 3251827 h 3414000"/>
              <a:gd name="connsiteX9" fmla="*/ 11653933 w 12192000"/>
              <a:gd name="connsiteY9" fmla="*/ 3237073 h 3414000"/>
              <a:gd name="connsiteX10" fmla="*/ 11577355 w 12192000"/>
              <a:gd name="connsiteY10" fmla="*/ 3211512 h 3414000"/>
              <a:gd name="connsiteX11" fmla="*/ 11462173 w 12192000"/>
              <a:gd name="connsiteY11" fmla="*/ 3157413 h 3414000"/>
              <a:gd name="connsiteX12" fmla="*/ 11336983 w 12192000"/>
              <a:gd name="connsiteY12" fmla="*/ 3096805 h 3414000"/>
              <a:gd name="connsiteX13" fmla="*/ 11255758 w 12192000"/>
              <a:gd name="connsiteY13" fmla="*/ 3091685 h 3414000"/>
              <a:gd name="connsiteX14" fmla="*/ 11200090 w 12192000"/>
              <a:gd name="connsiteY14" fmla="*/ 3038291 h 3414000"/>
              <a:gd name="connsiteX15" fmla="*/ 11053220 w 12192000"/>
              <a:gd name="connsiteY15" fmla="*/ 2918932 h 3414000"/>
              <a:gd name="connsiteX16" fmla="*/ 10939288 w 12192000"/>
              <a:gd name="connsiteY16" fmla="*/ 2855023 h 3414000"/>
              <a:gd name="connsiteX17" fmla="*/ 10744450 w 12192000"/>
              <a:gd name="connsiteY17" fmla="*/ 2833410 h 3414000"/>
              <a:gd name="connsiteX18" fmla="*/ 10343114 w 12192000"/>
              <a:gd name="connsiteY18" fmla="*/ 2798726 h 3414000"/>
              <a:gd name="connsiteX19" fmla="*/ 10082228 w 12192000"/>
              <a:gd name="connsiteY19" fmla="*/ 2811706 h 3414000"/>
              <a:gd name="connsiteX20" fmla="*/ 9724642 w 12192000"/>
              <a:gd name="connsiteY20" fmla="*/ 2837965 h 3414000"/>
              <a:gd name="connsiteX21" fmla="*/ 8039917 w 12192000"/>
              <a:gd name="connsiteY21" fmla="*/ 2834055 h 3414000"/>
              <a:gd name="connsiteX22" fmla="*/ 6923165 w 12192000"/>
              <a:gd name="connsiteY22" fmla="*/ 2920979 h 3414000"/>
              <a:gd name="connsiteX23" fmla="*/ 3308916 w 12192000"/>
              <a:gd name="connsiteY23" fmla="*/ 3049911 h 3414000"/>
              <a:gd name="connsiteX24" fmla="*/ 2279650 w 12192000"/>
              <a:gd name="connsiteY24" fmla="*/ 3187700 h 3414000"/>
              <a:gd name="connsiteX25" fmla="*/ 2046142 w 12192000"/>
              <a:gd name="connsiteY25" fmla="*/ 3203263 h 3414000"/>
              <a:gd name="connsiteX26" fmla="*/ 1835150 w 12192000"/>
              <a:gd name="connsiteY26" fmla="*/ 3200400 h 3414000"/>
              <a:gd name="connsiteX27" fmla="*/ 1560312 w 12192000"/>
              <a:gd name="connsiteY27" fmla="*/ 3212173 h 3414000"/>
              <a:gd name="connsiteX28" fmla="*/ 1304604 w 12192000"/>
              <a:gd name="connsiteY28" fmla="*/ 3185587 h 3414000"/>
              <a:gd name="connsiteX29" fmla="*/ 1160924 w 12192000"/>
              <a:gd name="connsiteY29" fmla="*/ 3219675 h 3414000"/>
              <a:gd name="connsiteX30" fmla="*/ 909691 w 12192000"/>
              <a:gd name="connsiteY30" fmla="*/ 3216917 h 3414000"/>
              <a:gd name="connsiteX31" fmla="*/ 764022 w 12192000"/>
              <a:gd name="connsiteY31" fmla="*/ 3235844 h 3414000"/>
              <a:gd name="connsiteX32" fmla="*/ 701916 w 12192000"/>
              <a:gd name="connsiteY32" fmla="*/ 3250221 h 3414000"/>
              <a:gd name="connsiteX33" fmla="*/ 408703 w 12192000"/>
              <a:gd name="connsiteY33" fmla="*/ 3323459 h 3414000"/>
              <a:gd name="connsiteX34" fmla="*/ 369867 w 12192000"/>
              <a:gd name="connsiteY34" fmla="*/ 3339093 h 3414000"/>
              <a:gd name="connsiteX35" fmla="*/ 318912 w 12192000"/>
              <a:gd name="connsiteY35" fmla="*/ 3367911 h 3414000"/>
              <a:gd name="connsiteX36" fmla="*/ 119549 w 12192000"/>
              <a:gd name="connsiteY36" fmla="*/ 3404650 h 3414000"/>
              <a:gd name="connsiteX37" fmla="*/ 0 w 12192000"/>
              <a:gd name="connsiteY37" fmla="*/ 3414000 h 3414000"/>
              <a:gd name="connsiteX38" fmla="*/ 0 w 12192000"/>
              <a:gd name="connsiteY38" fmla="*/ 0 h 341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2192000" h="3414000">
                <a:moveTo>
                  <a:pt x="0" y="0"/>
                </a:moveTo>
                <a:lnTo>
                  <a:pt x="12192000" y="0"/>
                </a:lnTo>
                <a:lnTo>
                  <a:pt x="12192000" y="3363677"/>
                </a:lnTo>
                <a:lnTo>
                  <a:pt x="12141171" y="3348643"/>
                </a:lnTo>
                <a:cubicBezTo>
                  <a:pt x="12130340" y="3352656"/>
                  <a:pt x="12120137" y="3342208"/>
                  <a:pt x="12096804" y="3337419"/>
                </a:cubicBezTo>
                <a:cubicBezTo>
                  <a:pt x="12073471" y="3332630"/>
                  <a:pt x="12025984" y="3353421"/>
                  <a:pt x="12001172" y="3319906"/>
                </a:cubicBezTo>
                <a:cubicBezTo>
                  <a:pt x="11931984" y="3317322"/>
                  <a:pt x="11987030" y="3316977"/>
                  <a:pt x="11929171" y="3326226"/>
                </a:cubicBezTo>
                <a:cubicBezTo>
                  <a:pt x="11931062" y="3332410"/>
                  <a:pt x="11821861" y="3285262"/>
                  <a:pt x="11820782" y="3289139"/>
                </a:cubicBezTo>
                <a:lnTo>
                  <a:pt x="11760586" y="3251827"/>
                </a:lnTo>
                <a:cubicBezTo>
                  <a:pt x="11725035" y="3246909"/>
                  <a:pt x="11677570" y="3253905"/>
                  <a:pt x="11653933" y="3237073"/>
                </a:cubicBezTo>
                <a:cubicBezTo>
                  <a:pt x="11648284" y="3237361"/>
                  <a:pt x="11597503" y="3198993"/>
                  <a:pt x="11577355" y="3211512"/>
                </a:cubicBezTo>
                <a:cubicBezTo>
                  <a:pt x="11529762" y="3203503"/>
                  <a:pt x="11537361" y="3169633"/>
                  <a:pt x="11462173" y="3157413"/>
                </a:cubicBezTo>
                <a:cubicBezTo>
                  <a:pt x="11410782" y="3145332"/>
                  <a:pt x="11394963" y="3124923"/>
                  <a:pt x="11336983" y="3096805"/>
                </a:cubicBezTo>
                <a:cubicBezTo>
                  <a:pt x="11307545" y="3084857"/>
                  <a:pt x="11278574" y="3101437"/>
                  <a:pt x="11255758" y="3091685"/>
                </a:cubicBezTo>
                <a:cubicBezTo>
                  <a:pt x="11232943" y="3081933"/>
                  <a:pt x="11238810" y="3066090"/>
                  <a:pt x="11200090" y="3038291"/>
                </a:cubicBezTo>
                <a:cubicBezTo>
                  <a:pt x="11153789" y="3006660"/>
                  <a:pt x="11084773" y="2967348"/>
                  <a:pt x="11053220" y="2918932"/>
                </a:cubicBezTo>
                <a:cubicBezTo>
                  <a:pt x="11009753" y="2888387"/>
                  <a:pt x="10991742" y="2867291"/>
                  <a:pt x="10939288" y="2855023"/>
                </a:cubicBezTo>
                <a:cubicBezTo>
                  <a:pt x="10775958" y="2834655"/>
                  <a:pt x="10755286" y="2847290"/>
                  <a:pt x="10744450" y="2833410"/>
                </a:cubicBezTo>
                <a:cubicBezTo>
                  <a:pt x="10732967" y="2835610"/>
                  <a:pt x="10488076" y="2783584"/>
                  <a:pt x="10343114" y="2798726"/>
                </a:cubicBezTo>
                <a:cubicBezTo>
                  <a:pt x="10237708" y="2801066"/>
                  <a:pt x="10137651" y="2840908"/>
                  <a:pt x="10082228" y="2811706"/>
                </a:cubicBezTo>
                <a:cubicBezTo>
                  <a:pt x="10002977" y="2836117"/>
                  <a:pt x="10065027" y="2834240"/>
                  <a:pt x="9724642" y="2837965"/>
                </a:cubicBezTo>
                <a:cubicBezTo>
                  <a:pt x="9384257" y="2841690"/>
                  <a:pt x="8208254" y="2743821"/>
                  <a:pt x="8039917" y="2834055"/>
                </a:cubicBezTo>
                <a:cubicBezTo>
                  <a:pt x="7683020" y="2867979"/>
                  <a:pt x="7380768" y="2943417"/>
                  <a:pt x="6923165" y="2920979"/>
                </a:cubicBezTo>
                <a:cubicBezTo>
                  <a:pt x="5970797" y="2826377"/>
                  <a:pt x="4381148" y="3024063"/>
                  <a:pt x="3308916" y="3049911"/>
                </a:cubicBezTo>
                <a:cubicBezTo>
                  <a:pt x="2539230" y="3090131"/>
                  <a:pt x="2490112" y="3162141"/>
                  <a:pt x="2279650" y="3187700"/>
                </a:cubicBezTo>
                <a:cubicBezTo>
                  <a:pt x="2069188" y="3213259"/>
                  <a:pt x="2113875" y="3207496"/>
                  <a:pt x="2046142" y="3203263"/>
                </a:cubicBezTo>
                <a:cubicBezTo>
                  <a:pt x="1978409" y="3199030"/>
                  <a:pt x="1916122" y="3198915"/>
                  <a:pt x="1835150" y="3200400"/>
                </a:cubicBezTo>
                <a:cubicBezTo>
                  <a:pt x="1728778" y="3151085"/>
                  <a:pt x="1655086" y="3208292"/>
                  <a:pt x="1560312" y="3212173"/>
                </a:cubicBezTo>
                <a:cubicBezTo>
                  <a:pt x="1488788" y="3201117"/>
                  <a:pt x="1381396" y="3228826"/>
                  <a:pt x="1304604" y="3185587"/>
                </a:cubicBezTo>
                <a:cubicBezTo>
                  <a:pt x="1214758" y="3240983"/>
                  <a:pt x="1240861" y="3204815"/>
                  <a:pt x="1160924" y="3219675"/>
                </a:cubicBezTo>
                <a:cubicBezTo>
                  <a:pt x="1120940" y="3215838"/>
                  <a:pt x="1029088" y="3185515"/>
                  <a:pt x="909691" y="3216917"/>
                </a:cubicBezTo>
                <a:cubicBezTo>
                  <a:pt x="894584" y="3261614"/>
                  <a:pt x="794971" y="3221232"/>
                  <a:pt x="764022" y="3235844"/>
                </a:cubicBezTo>
                <a:cubicBezTo>
                  <a:pt x="713144" y="3261930"/>
                  <a:pt x="769147" y="3237497"/>
                  <a:pt x="701916" y="3250221"/>
                </a:cubicBezTo>
                <a:cubicBezTo>
                  <a:pt x="644189" y="3215026"/>
                  <a:pt x="469866" y="3373155"/>
                  <a:pt x="408703" y="3323459"/>
                </a:cubicBezTo>
                <a:cubicBezTo>
                  <a:pt x="401506" y="3343302"/>
                  <a:pt x="389128" y="3337529"/>
                  <a:pt x="369867" y="3339093"/>
                </a:cubicBezTo>
                <a:cubicBezTo>
                  <a:pt x="365490" y="3372373"/>
                  <a:pt x="330308" y="3346613"/>
                  <a:pt x="318912" y="3367911"/>
                </a:cubicBezTo>
                <a:cubicBezTo>
                  <a:pt x="256532" y="3381125"/>
                  <a:pt x="186613" y="3396059"/>
                  <a:pt x="119549" y="3404650"/>
                </a:cubicBezTo>
                <a:lnTo>
                  <a:pt x="0" y="3414000"/>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3" name="Freeform: Shape 32">
            <a:extLst>
              <a:ext uri="{FF2B5EF4-FFF2-40B4-BE49-F238E27FC236}">
                <a16:creationId xmlns:a16="http://schemas.microsoft.com/office/drawing/2014/main" id="{B0E1A1AC-EF07-4431-B59B-BD97DC0485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31158" y="1598654"/>
            <a:ext cx="8352430" cy="2547852"/>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FFFFF"/>
          </a:solidFill>
          <a:ln>
            <a:noFill/>
          </a:ln>
          <a:effectLst>
            <a:outerShdw blurRad="508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7820B3A2-47C1-4D47-BC34-C7A9DF3083D7}"/>
              </a:ext>
            </a:extLst>
          </p:cNvPr>
          <p:cNvPicPr>
            <a:picLocks noChangeAspect="1"/>
          </p:cNvPicPr>
          <p:nvPr/>
        </p:nvPicPr>
        <p:blipFill>
          <a:blip r:embed="rId2"/>
          <a:stretch>
            <a:fillRect/>
          </a:stretch>
        </p:blipFill>
        <p:spPr>
          <a:xfrm>
            <a:off x="7726993" y="1768782"/>
            <a:ext cx="2195893" cy="2195893"/>
          </a:xfrm>
          <a:prstGeom prst="rect">
            <a:avLst/>
          </a:prstGeom>
        </p:spPr>
      </p:pic>
      <p:sp>
        <p:nvSpPr>
          <p:cNvPr id="7" name="TextBox 6">
            <a:extLst>
              <a:ext uri="{FF2B5EF4-FFF2-40B4-BE49-F238E27FC236}">
                <a16:creationId xmlns:a16="http://schemas.microsoft.com/office/drawing/2014/main" id="{ADC019E4-A6CC-4FD6-A110-2D53B47A04DD}"/>
              </a:ext>
            </a:extLst>
          </p:cNvPr>
          <p:cNvSpPr txBox="1"/>
          <p:nvPr/>
        </p:nvSpPr>
        <p:spPr>
          <a:xfrm>
            <a:off x="1382298" y="4444454"/>
            <a:ext cx="9993623" cy="193544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lang="en-US" sz="3200" b="1" dirty="0">
                <a:solidFill>
                  <a:schemeClr val="accent2"/>
                </a:solidFill>
                <a:latin typeface="Calibri" panose="020F0502020204030204"/>
              </a:rPr>
              <a:t>Answer Questions on the Form I-765</a:t>
            </a:r>
            <a:endParaRPr kumimoji="0" lang="en-US" sz="3200" b="1" i="0" u="none" strike="noStrike" kern="1200" cap="none" spc="0" normalizeH="0" baseline="0" noProof="0" dirty="0">
              <a:ln>
                <a:noFill/>
              </a:ln>
              <a:solidFill>
                <a:schemeClr val="accent2"/>
              </a:solidFill>
              <a:effectLst/>
              <a:uLnTx/>
              <a:uFillTx/>
              <a:latin typeface="Calibri" panose="020F0502020204030204"/>
              <a:ea typeface="+mn-ea"/>
              <a:cs typeface="+mn-cs"/>
            </a:endParaRPr>
          </a:p>
        </p:txBody>
      </p:sp>
      <p:sp>
        <p:nvSpPr>
          <p:cNvPr id="2" name="Rectangle: Rounded Corners 1">
            <a:extLst>
              <a:ext uri="{FF2B5EF4-FFF2-40B4-BE49-F238E27FC236}">
                <a16:creationId xmlns:a16="http://schemas.microsoft.com/office/drawing/2014/main" id="{DB33E8EE-4EF6-5536-2E18-D8B32A67FD5D}"/>
              </a:ext>
            </a:extLst>
          </p:cNvPr>
          <p:cNvSpPr/>
          <p:nvPr/>
        </p:nvSpPr>
        <p:spPr>
          <a:xfrm>
            <a:off x="3220996" y="2240692"/>
            <a:ext cx="4341340" cy="16475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Preparation is the key</a:t>
            </a:r>
          </a:p>
        </p:txBody>
      </p:sp>
    </p:spTree>
    <p:extLst>
      <p:ext uri="{BB962C8B-B14F-4D97-AF65-F5344CB8AC3E}">
        <p14:creationId xmlns:p14="http://schemas.microsoft.com/office/powerpoint/2010/main" val="24639568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99D1FD2A-2BBA-4B7A-80E4-09314FE251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8" name="Rectangle 7">
            <a:extLst>
              <a:ext uri="{FF2B5EF4-FFF2-40B4-BE49-F238E27FC236}">
                <a16:creationId xmlns:a16="http://schemas.microsoft.com/office/drawing/2014/main" id="{8CEB63C6-A53E-461B-8F9D-9CE4D2627F32}"/>
              </a:ext>
            </a:extLst>
          </p:cNvPr>
          <p:cNvSpPr/>
          <p:nvPr/>
        </p:nvSpPr>
        <p:spPr>
          <a:xfrm>
            <a:off x="6095239" y="2441579"/>
            <a:ext cx="5979531" cy="3385542"/>
          </a:xfrm>
          <a:prstGeom prst="rect">
            <a:avLst/>
          </a:prstGeom>
        </p:spPr>
        <p:txBody>
          <a:bodyPr wrap="square" lIns="91440" tIns="45720" rIns="91440" bIns="45720" anchor="t">
            <a:spAutoFit/>
          </a:bodyPr>
          <a:lstStyle/>
          <a:p>
            <a:pPr marL="109220">
              <a:buClr>
                <a:sysClr val="windowText" lastClr="000000">
                  <a:lumMod val="75000"/>
                  <a:lumOff val="25000"/>
                </a:sysClr>
              </a:buClr>
              <a:defRPr/>
            </a:pPr>
            <a:r>
              <a:rPr lang="en-US" dirty="0">
                <a:solidFill>
                  <a:schemeClr val="tx1">
                    <a:lumMod val="65000"/>
                    <a:lumOff val="35000"/>
                  </a:schemeClr>
                </a:solidFill>
                <a:latin typeface="Calibri"/>
                <a:cs typeface="Calibri"/>
              </a:rPr>
              <a:t>Some tricky questions after revision</a:t>
            </a:r>
          </a:p>
          <a:p>
            <a:pPr marL="1033145" indent="-347345">
              <a:buClr>
                <a:sysClr val="windowText" lastClr="000000">
                  <a:lumMod val="75000"/>
                  <a:lumOff val="25000"/>
                </a:sysClr>
              </a:buClr>
              <a:buFont typeface="Arial" panose="020B0604020202020204" pitchFamily="34" charset="0"/>
              <a:buChar char="•"/>
              <a:defRPr/>
            </a:pPr>
            <a:r>
              <a:rPr lang="en-US" dirty="0">
                <a:solidFill>
                  <a:schemeClr val="tx1">
                    <a:lumMod val="65000"/>
                    <a:lumOff val="35000"/>
                  </a:schemeClr>
                </a:solidFill>
                <a:latin typeface="Calibri"/>
                <a:cs typeface="Calibri"/>
              </a:rPr>
              <a:t>Use an Interpreter or No?</a:t>
            </a:r>
          </a:p>
          <a:p>
            <a:pPr marL="1033145" indent="-347345">
              <a:buClr>
                <a:sysClr val="windowText" lastClr="000000">
                  <a:lumMod val="75000"/>
                  <a:lumOff val="25000"/>
                </a:sysClr>
              </a:buClr>
              <a:buFont typeface="Arial" panose="020B0604020202020204" pitchFamily="34" charset="0"/>
              <a:buChar char="•"/>
              <a:defRPr/>
            </a:pPr>
            <a:r>
              <a:rPr lang="en-US" dirty="0">
                <a:solidFill>
                  <a:schemeClr val="tx1">
                    <a:lumMod val="65000"/>
                    <a:lumOff val="35000"/>
                  </a:schemeClr>
                </a:solidFill>
                <a:latin typeface="Calibri"/>
                <a:cs typeface="Calibri"/>
              </a:rPr>
              <a:t>Use an Attorney or No?</a:t>
            </a:r>
          </a:p>
          <a:p>
            <a:pPr marL="1033145" indent="-347345">
              <a:buClr>
                <a:sysClr val="windowText" lastClr="000000">
                  <a:lumMod val="75000"/>
                  <a:lumOff val="25000"/>
                </a:sysClr>
              </a:buClr>
              <a:buFont typeface="Arial" panose="020B0604020202020204" pitchFamily="34" charset="0"/>
              <a:buChar char="•"/>
              <a:defRPr/>
            </a:pPr>
            <a:r>
              <a:rPr lang="en-US" u="sng" dirty="0">
                <a:solidFill>
                  <a:schemeClr val="tx1">
                    <a:lumMod val="65000"/>
                    <a:lumOff val="35000"/>
                  </a:schemeClr>
                </a:solidFill>
                <a:latin typeface="Calibri"/>
                <a:cs typeface="Calibri"/>
              </a:rPr>
              <a:t>Physical Address </a:t>
            </a:r>
            <a:r>
              <a:rPr lang="en-US" dirty="0">
                <a:solidFill>
                  <a:schemeClr val="tx1">
                    <a:lumMod val="65000"/>
                    <a:lumOff val="35000"/>
                  </a:schemeClr>
                </a:solidFill>
                <a:latin typeface="Calibri"/>
                <a:cs typeface="Calibri"/>
              </a:rPr>
              <a:t>is required and what is the implication?</a:t>
            </a:r>
          </a:p>
          <a:p>
            <a:pPr marL="1033145" indent="-347345">
              <a:buClr>
                <a:sysClr val="windowText" lastClr="000000">
                  <a:lumMod val="75000"/>
                  <a:lumOff val="25000"/>
                </a:sysClr>
              </a:buClr>
              <a:buFont typeface="Arial" panose="020B0604020202020204" pitchFamily="34" charset="0"/>
              <a:buChar char="•"/>
              <a:defRPr/>
            </a:pPr>
            <a:r>
              <a:rPr lang="en-US" dirty="0">
                <a:solidFill>
                  <a:schemeClr val="tx1">
                    <a:lumMod val="65000"/>
                    <a:lumOff val="35000"/>
                  </a:schemeClr>
                </a:solidFill>
                <a:latin typeface="Calibri"/>
                <a:cs typeface="Calibri"/>
              </a:rPr>
              <a:t>Parent information is asked if applying SSN at the same time.</a:t>
            </a:r>
          </a:p>
          <a:p>
            <a:pPr marL="685800">
              <a:buClr>
                <a:sysClr val="windowText" lastClr="000000">
                  <a:lumMod val="75000"/>
                  <a:lumOff val="25000"/>
                </a:sysClr>
              </a:buClr>
              <a:defRPr/>
            </a:pPr>
            <a:endParaRPr lang="en-US" dirty="0">
              <a:solidFill>
                <a:schemeClr val="tx1">
                  <a:lumMod val="65000"/>
                  <a:lumOff val="35000"/>
                </a:schemeClr>
              </a:solidFill>
              <a:latin typeface="Calibri" panose="020F0502020204030204" pitchFamily="34" charset="0"/>
              <a:cs typeface="Calibri" panose="020F0502020204030204" pitchFamily="34" charset="0"/>
            </a:endParaRPr>
          </a:p>
          <a:p>
            <a:pPr marL="118745">
              <a:buClr>
                <a:sysClr val="windowText" lastClr="000000">
                  <a:lumMod val="75000"/>
                  <a:lumOff val="25000"/>
                </a:sysClr>
              </a:buClr>
              <a:defRPr/>
            </a:pPr>
            <a:r>
              <a:rPr lang="en-US" dirty="0">
                <a:solidFill>
                  <a:schemeClr val="tx1">
                    <a:lumMod val="65000"/>
                    <a:lumOff val="35000"/>
                  </a:schemeClr>
                </a:solidFill>
                <a:latin typeface="Calibri"/>
                <a:cs typeface="Calibri"/>
              </a:rPr>
              <a:t>When completing I-765, use the Form I-765 Instruction GE puts together for you </a:t>
            </a:r>
            <a:r>
              <a:rPr lang="en-US" u="sng" dirty="0">
                <a:solidFill>
                  <a:schemeClr val="tx1">
                    <a:lumMod val="65000"/>
                    <a:lumOff val="35000"/>
                  </a:schemeClr>
                </a:solidFill>
                <a:latin typeface="Calibri"/>
                <a:cs typeface="Calibri"/>
              </a:rPr>
              <a:t>in addition to</a:t>
            </a:r>
            <a:r>
              <a:rPr lang="en-US" dirty="0">
                <a:solidFill>
                  <a:schemeClr val="tx1">
                    <a:lumMod val="65000"/>
                    <a:lumOff val="35000"/>
                  </a:schemeClr>
                </a:solidFill>
                <a:latin typeface="Calibri"/>
                <a:cs typeface="Calibri"/>
              </a:rPr>
              <a:t> USCIS instruction</a:t>
            </a:r>
          </a:p>
          <a:p>
            <a:pPr marL="512445" indent="-393700">
              <a:buClr>
                <a:sysClr val="windowText" lastClr="000000">
                  <a:lumMod val="75000"/>
                  <a:lumOff val="25000"/>
                </a:sysClr>
              </a:buClr>
              <a:buFont typeface="Wingdings" panose="05000000000000000000" pitchFamily="2" charset="2"/>
              <a:buChar char="v"/>
              <a:defRPr/>
            </a:pPr>
            <a:endParaRPr lang="en-US" dirty="0">
              <a:solidFill>
                <a:schemeClr val="tx1">
                  <a:lumMod val="65000"/>
                  <a:lumOff val="35000"/>
                </a:schemeClr>
              </a:solidFill>
              <a:latin typeface="Calibri" panose="020F0502020204030204" pitchFamily="34" charset="0"/>
              <a:cs typeface="Calibri" panose="020F0502020204030204" pitchFamily="34" charset="0"/>
            </a:endParaRPr>
          </a:p>
          <a:p>
            <a:pPr marL="109220">
              <a:buClr>
                <a:sysClr val="windowText" lastClr="000000">
                  <a:lumMod val="75000"/>
                  <a:lumOff val="25000"/>
                </a:sysClr>
              </a:buClr>
              <a:tabLst>
                <a:tab pos="403225" algn="l"/>
              </a:tabLst>
              <a:defRPr/>
            </a:pPr>
            <a:endParaRPr lang="en-US" sz="1600" b="1" dirty="0">
              <a:solidFill>
                <a:sysClr val="windowText" lastClr="000000">
                  <a:lumMod val="65000"/>
                  <a:lumOff val="35000"/>
                </a:sysClr>
              </a:solidFill>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E11B3949-FA52-4A2D-B428-EBBBDC05A29B}"/>
              </a:ext>
            </a:extLst>
          </p:cNvPr>
          <p:cNvPicPr>
            <a:picLocks noChangeAspect="1"/>
          </p:cNvPicPr>
          <p:nvPr/>
        </p:nvPicPr>
        <p:blipFill>
          <a:blip r:embed="rId2"/>
          <a:stretch>
            <a:fillRect/>
          </a:stretch>
        </p:blipFill>
        <p:spPr>
          <a:xfrm>
            <a:off x="335327" y="1832787"/>
            <a:ext cx="4974092" cy="4548332"/>
          </a:xfrm>
          <a:prstGeom prst="rect">
            <a:avLst/>
          </a:prstGeom>
        </p:spPr>
      </p:pic>
      <p:sp>
        <p:nvSpPr>
          <p:cNvPr id="10" name="Rectangle 9">
            <a:extLst>
              <a:ext uri="{FF2B5EF4-FFF2-40B4-BE49-F238E27FC236}">
                <a16:creationId xmlns:a16="http://schemas.microsoft.com/office/drawing/2014/main" id="{1C59FC5D-C1BF-4DBF-91C5-5D3B2FE7AC8B}"/>
              </a:ext>
            </a:extLst>
          </p:cNvPr>
          <p:cNvSpPr/>
          <p:nvPr/>
        </p:nvSpPr>
        <p:spPr>
          <a:xfrm>
            <a:off x="1237516" y="357100"/>
            <a:ext cx="9553514" cy="584775"/>
          </a:xfrm>
          <a:prstGeom prst="rect">
            <a:avLst/>
          </a:prstGeom>
        </p:spPr>
        <p:txBody>
          <a:bodyPr wrap="none">
            <a:spAutoFit/>
          </a:bodyPr>
          <a:lstStyle/>
          <a:p>
            <a:pPr marL="109728" algn="ctr">
              <a:buClr>
                <a:sysClr val="windowText" lastClr="000000">
                  <a:lumMod val="75000"/>
                  <a:lumOff val="25000"/>
                </a:sysClr>
              </a:buClr>
              <a:defRPr/>
            </a:pPr>
            <a:r>
              <a:rPr lang="en-US" sz="3200" b="1" dirty="0">
                <a:latin typeface="Calibri" panose="020F0502020204030204" pitchFamily="34" charset="0"/>
                <a:cs typeface="Calibri" panose="020F0502020204030204" pitchFamily="34" charset="0"/>
              </a:rPr>
              <a:t>Complete </a:t>
            </a:r>
            <a:r>
              <a:rPr lang="en-US" sz="3200" b="1" dirty="0">
                <a:latin typeface="Calibri" panose="020F0502020204030204" pitchFamily="34" charset="0"/>
                <a:cs typeface="Calibri" panose="020F0502020204030204" pitchFamily="34" charset="0"/>
                <a:hlinkClick r:id="rId3"/>
              </a:rPr>
              <a:t>Form I-765 </a:t>
            </a:r>
            <a:r>
              <a:rPr lang="en-US" sz="3200" b="1" dirty="0">
                <a:latin typeface="Calibri" panose="020F0502020204030204" pitchFamily="34" charset="0"/>
                <a:cs typeface="Calibri" panose="020F0502020204030204" pitchFamily="34" charset="0"/>
              </a:rPr>
              <a:t>on Paper to Have Answers Ready</a:t>
            </a:r>
          </a:p>
        </p:txBody>
      </p:sp>
      <p:sp>
        <p:nvSpPr>
          <p:cNvPr id="2" name="TextBox 1">
            <a:extLst>
              <a:ext uri="{FF2B5EF4-FFF2-40B4-BE49-F238E27FC236}">
                <a16:creationId xmlns:a16="http://schemas.microsoft.com/office/drawing/2014/main" id="{19B24F20-6D1F-4004-B604-989A77573B4A}"/>
              </a:ext>
            </a:extLst>
          </p:cNvPr>
          <p:cNvSpPr txBox="1"/>
          <p:nvPr/>
        </p:nvSpPr>
        <p:spPr>
          <a:xfrm>
            <a:off x="2477729" y="1079170"/>
            <a:ext cx="6607276" cy="646331"/>
          </a:xfrm>
          <a:prstGeom prst="rect">
            <a:avLst/>
          </a:prstGeom>
          <a:noFill/>
        </p:spPr>
        <p:txBody>
          <a:bodyPr wrap="square" rtlCol="0">
            <a:spAutoFit/>
          </a:bodyPr>
          <a:lstStyle/>
          <a:p>
            <a:pPr algn="ctr"/>
            <a:r>
              <a:rPr lang="en-US" dirty="0"/>
              <a:t>Questions on I-765 are transitioned to Online Application Platform</a:t>
            </a:r>
          </a:p>
          <a:p>
            <a:pPr algn="ctr"/>
            <a:r>
              <a:rPr lang="en-US" dirty="0"/>
              <a:t>Complete Form I-765 as usual for your DSO’s review </a:t>
            </a:r>
          </a:p>
        </p:txBody>
      </p:sp>
    </p:spTree>
    <p:extLst>
      <p:ext uri="{BB962C8B-B14F-4D97-AF65-F5344CB8AC3E}">
        <p14:creationId xmlns:p14="http://schemas.microsoft.com/office/powerpoint/2010/main" val="10950883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satMod val="92000"/>
                <a:lumMod val="120000"/>
              </a:schemeClr>
            </a:gs>
            <a:gs pos="100000">
              <a:schemeClr val="bg1">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166BF9EE-F7AC-4FA5-AC7E-001B3A642F7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55" name="Freeform 11">
              <a:extLst>
                <a:ext uri="{FF2B5EF4-FFF2-40B4-BE49-F238E27FC236}">
                  <a16:creationId xmlns:a16="http://schemas.microsoft.com/office/drawing/2014/main" id="{3B48D182-44E3-4D8B-ACEF-F1A900BE44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en-US"/>
            </a:p>
          </p:txBody>
        </p:sp>
        <p:sp>
          <p:nvSpPr>
            <p:cNvPr id="56" name="Freeform 12">
              <a:extLst>
                <a:ext uri="{FF2B5EF4-FFF2-40B4-BE49-F238E27FC236}">
                  <a16:creationId xmlns:a16="http://schemas.microsoft.com/office/drawing/2014/main" id="{355A535A-A489-477F-A314-593AA8CAFB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en-US"/>
            </a:p>
          </p:txBody>
        </p:sp>
        <p:sp>
          <p:nvSpPr>
            <p:cNvPr id="57" name="Freeform 13">
              <a:extLst>
                <a:ext uri="{FF2B5EF4-FFF2-40B4-BE49-F238E27FC236}">
                  <a16:creationId xmlns:a16="http://schemas.microsoft.com/office/drawing/2014/main" id="{954C2D4C-FD83-4EF4-9312-04442ABD66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en-US"/>
            </a:p>
          </p:txBody>
        </p:sp>
        <p:sp>
          <p:nvSpPr>
            <p:cNvPr id="58" name="Freeform 14">
              <a:extLst>
                <a:ext uri="{FF2B5EF4-FFF2-40B4-BE49-F238E27FC236}">
                  <a16:creationId xmlns:a16="http://schemas.microsoft.com/office/drawing/2014/main" id="{C20701C2-CD9A-4698-BC97-E1085820C2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en-US"/>
            </a:p>
          </p:txBody>
        </p:sp>
        <p:sp>
          <p:nvSpPr>
            <p:cNvPr id="59" name="Freeform 15">
              <a:extLst>
                <a:ext uri="{FF2B5EF4-FFF2-40B4-BE49-F238E27FC236}">
                  <a16:creationId xmlns:a16="http://schemas.microsoft.com/office/drawing/2014/main" id="{62575C35-466F-42AE-87A1-D691849AB8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en-US"/>
            </a:p>
          </p:txBody>
        </p:sp>
        <p:sp>
          <p:nvSpPr>
            <p:cNvPr id="60" name="Freeform 16">
              <a:extLst>
                <a:ext uri="{FF2B5EF4-FFF2-40B4-BE49-F238E27FC236}">
                  <a16:creationId xmlns:a16="http://schemas.microsoft.com/office/drawing/2014/main" id="{58236F37-6119-45AC-80A0-CD2C311B50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en-US"/>
            </a:p>
          </p:txBody>
        </p:sp>
        <p:sp>
          <p:nvSpPr>
            <p:cNvPr id="61" name="Freeform 17">
              <a:extLst>
                <a:ext uri="{FF2B5EF4-FFF2-40B4-BE49-F238E27FC236}">
                  <a16:creationId xmlns:a16="http://schemas.microsoft.com/office/drawing/2014/main" id="{F3FDD799-39FE-4D6F-9A64-2F472B215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en-US"/>
            </a:p>
          </p:txBody>
        </p:sp>
        <p:sp>
          <p:nvSpPr>
            <p:cNvPr id="62" name="Freeform 18">
              <a:extLst>
                <a:ext uri="{FF2B5EF4-FFF2-40B4-BE49-F238E27FC236}">
                  <a16:creationId xmlns:a16="http://schemas.microsoft.com/office/drawing/2014/main" id="{9820D241-1D49-442C-A95A-00BC1BF9E2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en-US"/>
            </a:p>
          </p:txBody>
        </p:sp>
        <p:sp>
          <p:nvSpPr>
            <p:cNvPr id="63" name="Freeform 19">
              <a:extLst>
                <a:ext uri="{FF2B5EF4-FFF2-40B4-BE49-F238E27FC236}">
                  <a16:creationId xmlns:a16="http://schemas.microsoft.com/office/drawing/2014/main" id="{EBC2197C-B383-4866-8ABD-74222400BE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en-US"/>
            </a:p>
          </p:txBody>
        </p:sp>
        <p:sp>
          <p:nvSpPr>
            <p:cNvPr id="64" name="Freeform 20">
              <a:extLst>
                <a:ext uri="{FF2B5EF4-FFF2-40B4-BE49-F238E27FC236}">
                  <a16:creationId xmlns:a16="http://schemas.microsoft.com/office/drawing/2014/main" id="{404B06AA-FC93-4471-9DE4-56A401E70A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en-US"/>
            </a:p>
          </p:txBody>
        </p:sp>
        <p:sp>
          <p:nvSpPr>
            <p:cNvPr id="65" name="Freeform 21">
              <a:extLst>
                <a:ext uri="{FF2B5EF4-FFF2-40B4-BE49-F238E27FC236}">
                  <a16:creationId xmlns:a16="http://schemas.microsoft.com/office/drawing/2014/main" id="{E580600C-013F-4FAF-8FB7-4CC0FA80A9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en-US"/>
            </a:p>
          </p:txBody>
        </p:sp>
        <p:sp>
          <p:nvSpPr>
            <p:cNvPr id="66" name="Freeform 22">
              <a:extLst>
                <a:ext uri="{FF2B5EF4-FFF2-40B4-BE49-F238E27FC236}">
                  <a16:creationId xmlns:a16="http://schemas.microsoft.com/office/drawing/2014/main" id="{9BFCF199-64B2-4AEE-88C4-E954ABF362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en-US"/>
            </a:p>
          </p:txBody>
        </p:sp>
      </p:grpSp>
      <p:grpSp>
        <p:nvGrpSpPr>
          <p:cNvPr id="68" name="Group 67">
            <a:extLst>
              <a:ext uri="{FF2B5EF4-FFF2-40B4-BE49-F238E27FC236}">
                <a16:creationId xmlns:a16="http://schemas.microsoft.com/office/drawing/2014/main" id="{E312DBA5-56D8-42B2-BA94-28168C2A670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69" name="Freeform 27">
              <a:extLst>
                <a:ext uri="{FF2B5EF4-FFF2-40B4-BE49-F238E27FC236}">
                  <a16:creationId xmlns:a16="http://schemas.microsoft.com/office/drawing/2014/main" id="{7AD46C74-3117-46B0-B267-0F61B57CA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en-US"/>
            </a:p>
          </p:txBody>
        </p:sp>
        <p:sp>
          <p:nvSpPr>
            <p:cNvPr id="70" name="Freeform 28">
              <a:extLst>
                <a:ext uri="{FF2B5EF4-FFF2-40B4-BE49-F238E27FC236}">
                  <a16:creationId xmlns:a16="http://schemas.microsoft.com/office/drawing/2014/main" id="{8C13B810-9664-45D8-8510-D6ED0ADD72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en-US"/>
            </a:p>
          </p:txBody>
        </p:sp>
        <p:sp>
          <p:nvSpPr>
            <p:cNvPr id="71" name="Freeform 29">
              <a:extLst>
                <a:ext uri="{FF2B5EF4-FFF2-40B4-BE49-F238E27FC236}">
                  <a16:creationId xmlns:a16="http://schemas.microsoft.com/office/drawing/2014/main" id="{10306E52-A922-4458-BCCE-C3C840CC75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en-US"/>
            </a:p>
          </p:txBody>
        </p:sp>
        <p:sp>
          <p:nvSpPr>
            <p:cNvPr id="72" name="Freeform 30">
              <a:extLst>
                <a:ext uri="{FF2B5EF4-FFF2-40B4-BE49-F238E27FC236}">
                  <a16:creationId xmlns:a16="http://schemas.microsoft.com/office/drawing/2014/main" id="{CB578819-B7E7-4250-932F-52AE2A2A9A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en-US"/>
            </a:p>
          </p:txBody>
        </p:sp>
        <p:sp>
          <p:nvSpPr>
            <p:cNvPr id="73" name="Freeform 31">
              <a:extLst>
                <a:ext uri="{FF2B5EF4-FFF2-40B4-BE49-F238E27FC236}">
                  <a16:creationId xmlns:a16="http://schemas.microsoft.com/office/drawing/2014/main" id="{454B9C91-B623-424A-B16E-F764F189D3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en-US"/>
            </a:p>
          </p:txBody>
        </p:sp>
        <p:sp>
          <p:nvSpPr>
            <p:cNvPr id="74" name="Freeform 32">
              <a:extLst>
                <a:ext uri="{FF2B5EF4-FFF2-40B4-BE49-F238E27FC236}">
                  <a16:creationId xmlns:a16="http://schemas.microsoft.com/office/drawing/2014/main" id="{EFD03C4A-8484-41E6-B458-032F1DCA70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en-US"/>
            </a:p>
          </p:txBody>
        </p:sp>
        <p:sp>
          <p:nvSpPr>
            <p:cNvPr id="75" name="Freeform 33">
              <a:extLst>
                <a:ext uri="{FF2B5EF4-FFF2-40B4-BE49-F238E27FC236}">
                  <a16:creationId xmlns:a16="http://schemas.microsoft.com/office/drawing/2014/main" id="{DDC2F3C3-1D4E-4913-9C5C-F9A65B47E5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en-US"/>
            </a:p>
          </p:txBody>
        </p:sp>
        <p:sp>
          <p:nvSpPr>
            <p:cNvPr id="76" name="Freeform 34">
              <a:extLst>
                <a:ext uri="{FF2B5EF4-FFF2-40B4-BE49-F238E27FC236}">
                  <a16:creationId xmlns:a16="http://schemas.microsoft.com/office/drawing/2014/main" id="{1E15BCA2-2420-4C53-ADE9-40FBAC2384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en-US"/>
            </a:p>
          </p:txBody>
        </p:sp>
        <p:sp>
          <p:nvSpPr>
            <p:cNvPr id="77" name="Freeform 35">
              <a:extLst>
                <a:ext uri="{FF2B5EF4-FFF2-40B4-BE49-F238E27FC236}">
                  <a16:creationId xmlns:a16="http://schemas.microsoft.com/office/drawing/2014/main" id="{73D5FBF4-7129-4C51-B603-E3BC334195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en-US"/>
            </a:p>
          </p:txBody>
        </p:sp>
        <p:sp>
          <p:nvSpPr>
            <p:cNvPr id="78" name="Freeform 36">
              <a:extLst>
                <a:ext uri="{FF2B5EF4-FFF2-40B4-BE49-F238E27FC236}">
                  <a16:creationId xmlns:a16="http://schemas.microsoft.com/office/drawing/2014/main" id="{0165B164-CE2A-494C-88FC-507232B37C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en-US"/>
            </a:p>
          </p:txBody>
        </p:sp>
        <p:sp>
          <p:nvSpPr>
            <p:cNvPr id="79" name="Freeform 37">
              <a:extLst>
                <a:ext uri="{FF2B5EF4-FFF2-40B4-BE49-F238E27FC236}">
                  <a16:creationId xmlns:a16="http://schemas.microsoft.com/office/drawing/2014/main" id="{87F127E5-B10B-4D18-BCF0-E7C3C7F40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en-US"/>
            </a:p>
          </p:txBody>
        </p:sp>
        <p:sp>
          <p:nvSpPr>
            <p:cNvPr id="80" name="Freeform 38">
              <a:extLst>
                <a:ext uri="{FF2B5EF4-FFF2-40B4-BE49-F238E27FC236}">
                  <a16:creationId xmlns:a16="http://schemas.microsoft.com/office/drawing/2014/main" id="{FC692D59-F28D-4E42-B435-225F2C6CFA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en-US"/>
            </a:p>
          </p:txBody>
        </p:sp>
      </p:grpSp>
      <p:sp>
        <p:nvSpPr>
          <p:cNvPr id="82" name="Rectangle 81">
            <a:extLst>
              <a:ext uri="{FF2B5EF4-FFF2-40B4-BE49-F238E27FC236}">
                <a16:creationId xmlns:a16="http://schemas.microsoft.com/office/drawing/2014/main" id="{1996130F-9AB5-4DE9-8574-3AF891C5C1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4" name="Freeform 11">
            <a:extLst>
              <a:ext uri="{FF2B5EF4-FFF2-40B4-BE49-F238E27FC236}">
                <a16:creationId xmlns:a16="http://schemas.microsoft.com/office/drawing/2014/main" id="{7326F4E6-9131-42DA-97B2-0BA8D1E258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US"/>
          </a:p>
        </p:txBody>
      </p:sp>
      <p:sp useBgFill="1">
        <p:nvSpPr>
          <p:cNvPr id="86" name="Rectangle 85">
            <a:extLst>
              <a:ext uri="{FF2B5EF4-FFF2-40B4-BE49-F238E27FC236}">
                <a16:creationId xmlns:a16="http://schemas.microsoft.com/office/drawing/2014/main" id="{763516C8-F227-4B77-9AA7-61B9A0B782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2">
            <a:extLst>
              <a:ext uri="{FF2B5EF4-FFF2-40B4-BE49-F238E27FC236}">
                <a16:creationId xmlns:a16="http://schemas.microsoft.com/office/drawing/2014/main" id="{5ADD3DCC-45A2-47E3-9331-F9CF4C9EAC22}"/>
              </a:ext>
            </a:extLst>
          </p:cNvPr>
          <p:cNvSpPr txBox="1">
            <a:spLocks noChangeArrowheads="1"/>
          </p:cNvSpPr>
          <p:nvPr/>
        </p:nvSpPr>
        <p:spPr>
          <a:xfrm>
            <a:off x="7504894" y="655169"/>
            <a:ext cx="4092173" cy="1324340"/>
          </a:xfrm>
          <a:prstGeom prst="rect">
            <a:avLst/>
          </a:prstGeom>
        </p:spPr>
        <p:txBody>
          <a:bodyPr vert="horz" lIns="91440" tIns="45720" rIns="91440" bIns="45720" rtlCol="0" anchor="b">
            <a:normAutofit lnSpcReduction="10000"/>
            <a:scene3d>
              <a:camera prst="orthographicFront"/>
              <a:lightRig rig="soft" dir="t"/>
            </a:scene3d>
            <a:sp3d prstMaterial="softEdge"/>
          </a:bodyPr>
          <a:lstStyle>
            <a:lvl1pPr algn="l" rtl="0" eaLnBrk="1" latinLnBrk="0" hangingPunct="1">
              <a:spcBef>
                <a:spcPct val="0"/>
              </a:spcBef>
              <a:buNone/>
              <a:defRPr kumimoji="0" sz="4100" b="1" kern="1200" cap="all" baseline="0">
                <a:solidFill>
                  <a:srgbClr val="647D9D"/>
                </a:solidFill>
                <a:effectLst/>
                <a:latin typeface="+mj-lt"/>
                <a:ea typeface="+mj-ea"/>
                <a:cs typeface="+mj-cs"/>
              </a:defRPr>
            </a:lvl1pPr>
            <a:extLst/>
          </a:lstStyle>
          <a:p>
            <a:pPr defTabSz="457200">
              <a:lnSpc>
                <a:spcPct val="90000"/>
              </a:lnSpc>
              <a:spcAft>
                <a:spcPts val="600"/>
              </a:spcAft>
            </a:pPr>
            <a:r>
              <a:rPr lang="en-US" sz="2000" cap="none" dirty="0">
                <a:solidFill>
                  <a:srgbClr val="0070C0"/>
                </a:solidFill>
              </a:rPr>
              <a:t>One more thing:</a:t>
            </a:r>
          </a:p>
          <a:p>
            <a:pPr defTabSz="457200">
              <a:lnSpc>
                <a:spcPct val="90000"/>
              </a:lnSpc>
              <a:spcAft>
                <a:spcPts val="600"/>
              </a:spcAft>
            </a:pPr>
            <a:endParaRPr lang="en-US" sz="2000" cap="none" dirty="0">
              <a:solidFill>
                <a:schemeClr val="tx1">
                  <a:lumMod val="85000"/>
                  <a:lumOff val="15000"/>
                </a:schemeClr>
              </a:solidFill>
            </a:endParaRPr>
          </a:p>
          <a:p>
            <a:pPr defTabSz="457200">
              <a:lnSpc>
                <a:spcPct val="90000"/>
              </a:lnSpc>
              <a:spcAft>
                <a:spcPts val="600"/>
              </a:spcAft>
            </a:pPr>
            <a:r>
              <a:rPr lang="en-US" sz="2000" cap="none" dirty="0">
                <a:solidFill>
                  <a:schemeClr val="tx1">
                    <a:lumMod val="85000"/>
                    <a:lumOff val="15000"/>
                  </a:schemeClr>
                </a:solidFill>
              </a:rPr>
              <a:t>Do you want to apply SSN when applying for OPT?</a:t>
            </a:r>
          </a:p>
        </p:txBody>
      </p:sp>
      <p:sp>
        <p:nvSpPr>
          <p:cNvPr id="88" name="Rectangle 87">
            <a:extLst>
              <a:ext uri="{FF2B5EF4-FFF2-40B4-BE49-F238E27FC236}">
                <a16:creationId xmlns:a16="http://schemas.microsoft.com/office/drawing/2014/main" id="{D91B420C-C4C8-44DF-96B2-FBD1014646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8" name="Picture 2" descr="Image result for SSN">
            <a:extLst>
              <a:ext uri="{FF2B5EF4-FFF2-40B4-BE49-F238E27FC236}">
                <a16:creationId xmlns:a16="http://schemas.microsoft.com/office/drawing/2014/main" id="{5D3328B1-E708-40A2-8F64-F496E77BF18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667" t="13912" r="20053" b="21147"/>
          <a:stretch/>
        </p:blipFill>
        <p:spPr bwMode="auto">
          <a:xfrm>
            <a:off x="1194066" y="655169"/>
            <a:ext cx="5247068" cy="309439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01925FA1-9BC6-4B15-8CE5-F719AF0FD710}"/>
              </a:ext>
            </a:extLst>
          </p:cNvPr>
          <p:cNvSpPr/>
          <p:nvPr/>
        </p:nvSpPr>
        <p:spPr>
          <a:xfrm>
            <a:off x="7504894" y="2632748"/>
            <a:ext cx="4093878" cy="1494074"/>
          </a:xfrm>
          <a:prstGeom prst="rect">
            <a:avLst/>
          </a:prstGeom>
        </p:spPr>
        <p:txBody>
          <a:bodyPr vert="horz" lIns="91440" tIns="45720" rIns="91440" bIns="45720" rtlCol="0">
            <a:normAutofit/>
          </a:bodyPr>
          <a:lstStyle/>
          <a:p>
            <a:pPr marL="576263" indent="-576263" defTabSz="457200">
              <a:spcBef>
                <a:spcPts val="1000"/>
              </a:spcBef>
              <a:buClr>
                <a:schemeClr val="accent1"/>
              </a:buClr>
              <a:buFont typeface="Wingdings 3" charset="2"/>
              <a:buChar char=""/>
              <a:defRPr/>
            </a:pPr>
            <a:r>
              <a:rPr lang="en-US" dirty="0">
                <a:solidFill>
                  <a:schemeClr val="tx1">
                    <a:lumMod val="75000"/>
                    <a:lumOff val="25000"/>
                  </a:schemeClr>
                </a:solidFill>
                <a:latin typeface="Calibri" panose="020F0502020204030204" pitchFamily="34" charset="0"/>
                <a:cs typeface="Calibri" panose="020F0502020204030204" pitchFamily="34" charset="0"/>
              </a:rPr>
              <a:t>Collaborated by USCIS and SSA</a:t>
            </a:r>
          </a:p>
          <a:p>
            <a:pPr marL="576263" indent="-576263" defTabSz="457200">
              <a:spcBef>
                <a:spcPts val="1000"/>
              </a:spcBef>
              <a:buClr>
                <a:schemeClr val="accent1"/>
              </a:buClr>
              <a:buFont typeface="Wingdings 3" charset="2"/>
              <a:buChar char=""/>
              <a:defRPr/>
            </a:pPr>
            <a:r>
              <a:rPr lang="en-US" dirty="0">
                <a:solidFill>
                  <a:schemeClr val="tx1">
                    <a:lumMod val="75000"/>
                    <a:lumOff val="25000"/>
                  </a:schemeClr>
                </a:solidFill>
                <a:latin typeface="Calibri" panose="020F0502020204030204" pitchFamily="34" charset="0"/>
                <a:cs typeface="Calibri" panose="020F0502020204030204" pitchFamily="34" charset="0"/>
              </a:rPr>
              <a:t>You can apply for SSN when you apply for OPT – only time when you do not have a job yet</a:t>
            </a:r>
          </a:p>
        </p:txBody>
      </p:sp>
      <p:sp>
        <p:nvSpPr>
          <p:cNvPr id="6" name="Rectangle 5">
            <a:extLst>
              <a:ext uri="{FF2B5EF4-FFF2-40B4-BE49-F238E27FC236}">
                <a16:creationId xmlns:a16="http://schemas.microsoft.com/office/drawing/2014/main" id="{86A75E1F-B4B3-4CB4-8D46-C80DE2BD4219}"/>
              </a:ext>
            </a:extLst>
          </p:cNvPr>
          <p:cNvSpPr/>
          <p:nvPr/>
        </p:nvSpPr>
        <p:spPr>
          <a:xfrm>
            <a:off x="642259" y="5743665"/>
            <a:ext cx="8185356" cy="646331"/>
          </a:xfrm>
          <a:prstGeom prst="rect">
            <a:avLst/>
          </a:prstGeom>
        </p:spPr>
        <p:txBody>
          <a:bodyPr wrap="square">
            <a:spAutoFit/>
          </a:bodyPr>
          <a:lstStyle/>
          <a:p>
            <a:pPr marL="919162" lvl="1" indent="-342900">
              <a:spcAft>
                <a:spcPts val="600"/>
              </a:spcAft>
              <a:buFont typeface="Wingdings" panose="05000000000000000000" pitchFamily="2" charset="2"/>
              <a:buChar char="v"/>
              <a:defRPr/>
            </a:pPr>
            <a:r>
              <a:rPr lang="en-US" dirty="0">
                <a:latin typeface="Calibri" panose="020F0502020204030204" pitchFamily="34" charset="0"/>
                <a:cs typeface="Calibri" panose="020F0502020204030204" pitchFamily="34" charset="0"/>
              </a:rPr>
              <a:t>Keep in mind: if it is approved, you will receive your SSN Card about 2 weeks after you receive your EAD</a:t>
            </a:r>
          </a:p>
        </p:txBody>
      </p:sp>
      <p:sp>
        <p:nvSpPr>
          <p:cNvPr id="7" name="Rectangle 6">
            <a:extLst>
              <a:ext uri="{FF2B5EF4-FFF2-40B4-BE49-F238E27FC236}">
                <a16:creationId xmlns:a16="http://schemas.microsoft.com/office/drawing/2014/main" id="{873D761E-F448-49D5-BBA6-119E74FC85F7}"/>
              </a:ext>
            </a:extLst>
          </p:cNvPr>
          <p:cNvSpPr/>
          <p:nvPr/>
        </p:nvSpPr>
        <p:spPr>
          <a:xfrm>
            <a:off x="1206424" y="4261214"/>
            <a:ext cx="8026066" cy="1077218"/>
          </a:xfrm>
          <a:prstGeom prst="rect">
            <a:avLst/>
          </a:prstGeom>
        </p:spPr>
        <p:txBody>
          <a:bodyPr wrap="square">
            <a:spAutoFit/>
          </a:bodyPr>
          <a:lstStyle/>
          <a:p>
            <a:pPr marL="571500" indent="-571500">
              <a:spcAft>
                <a:spcPts val="600"/>
              </a:spcAft>
              <a:buFont typeface="Wingdings" panose="05000000000000000000" pitchFamily="2" charset="2"/>
              <a:buChar char="v"/>
              <a:defRPr/>
            </a:pPr>
            <a:r>
              <a:rPr lang="en-US" b="1" dirty="0">
                <a:latin typeface="Calibri" panose="020F0502020204030204" pitchFamily="34" charset="0"/>
                <a:cs typeface="Calibri" panose="020F0502020204030204" pitchFamily="34" charset="0"/>
              </a:rPr>
              <a:t>How?</a:t>
            </a:r>
          </a:p>
          <a:p>
            <a:pPr marL="1084263" indent="-342900">
              <a:spcAft>
                <a:spcPts val="600"/>
              </a:spcAft>
              <a:buFont typeface="Arial" panose="020B0604020202020204" pitchFamily="34" charset="0"/>
              <a:buChar char="•"/>
              <a:defRPr/>
            </a:pPr>
            <a:r>
              <a:rPr lang="en-US" dirty="0">
                <a:latin typeface="Calibri" panose="020F0502020204030204" pitchFamily="34" charset="0"/>
                <a:cs typeface="Calibri" panose="020F0502020204030204" pitchFamily="34" charset="0"/>
              </a:rPr>
              <a:t>Check the box for SSA Application</a:t>
            </a:r>
          </a:p>
          <a:p>
            <a:pPr marL="1084263" indent="-342900">
              <a:spcAft>
                <a:spcPts val="600"/>
              </a:spcAft>
              <a:buFont typeface="Arial" panose="020B0604020202020204" pitchFamily="34" charset="0"/>
              <a:buChar char="•"/>
              <a:defRPr/>
            </a:pPr>
            <a:r>
              <a:rPr lang="en-US" dirty="0">
                <a:latin typeface="Calibri" panose="020F0502020204030204" pitchFamily="34" charset="0"/>
                <a:cs typeface="Calibri" panose="020F0502020204030204" pitchFamily="34" charset="0"/>
              </a:rPr>
              <a:t>Once you check the box, sub-questions will pop up for you to answer</a:t>
            </a:r>
          </a:p>
        </p:txBody>
      </p:sp>
    </p:spTree>
    <p:extLst>
      <p:ext uri="{BB962C8B-B14F-4D97-AF65-F5344CB8AC3E}">
        <p14:creationId xmlns:p14="http://schemas.microsoft.com/office/powerpoint/2010/main" val="8578606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A182D396-EC2D-4435-A2E7-2BE57CF6A1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Freeform: Shape 30">
            <a:extLst>
              <a:ext uri="{FF2B5EF4-FFF2-40B4-BE49-F238E27FC236}">
                <a16:creationId xmlns:a16="http://schemas.microsoft.com/office/drawing/2014/main" id="{85B6A842-7411-4FE2-A63A-C064316633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3414000"/>
          </a:xfrm>
          <a:custGeom>
            <a:avLst/>
            <a:gdLst>
              <a:gd name="connsiteX0" fmla="*/ 0 w 12192000"/>
              <a:gd name="connsiteY0" fmla="*/ 0 h 3414000"/>
              <a:gd name="connsiteX1" fmla="*/ 12192000 w 12192000"/>
              <a:gd name="connsiteY1" fmla="*/ 0 h 3414000"/>
              <a:gd name="connsiteX2" fmla="*/ 12192000 w 12192000"/>
              <a:gd name="connsiteY2" fmla="*/ 3363677 h 3414000"/>
              <a:gd name="connsiteX3" fmla="*/ 12174509 w 12192000"/>
              <a:gd name="connsiteY3" fmla="*/ 3367693 h 3414000"/>
              <a:gd name="connsiteX4" fmla="*/ 12144429 w 12192000"/>
              <a:gd name="connsiteY4" fmla="*/ 3375519 h 3414000"/>
              <a:gd name="connsiteX5" fmla="*/ 12091660 w 12192000"/>
              <a:gd name="connsiteY5" fmla="*/ 3329430 h 3414000"/>
              <a:gd name="connsiteX6" fmla="*/ 11929171 w 12192000"/>
              <a:gd name="connsiteY6" fmla="*/ 3326226 h 3414000"/>
              <a:gd name="connsiteX7" fmla="*/ 11820782 w 12192000"/>
              <a:gd name="connsiteY7" fmla="*/ 3289139 h 3414000"/>
              <a:gd name="connsiteX8" fmla="*/ 11760586 w 12192000"/>
              <a:gd name="connsiteY8" fmla="*/ 3251827 h 3414000"/>
              <a:gd name="connsiteX9" fmla="*/ 11687270 w 12192000"/>
              <a:gd name="connsiteY9" fmla="*/ 3218023 h 3414000"/>
              <a:gd name="connsiteX10" fmla="*/ 11648792 w 12192000"/>
              <a:gd name="connsiteY10" fmla="*/ 3216275 h 3414000"/>
              <a:gd name="connsiteX11" fmla="*/ 11557423 w 12192000"/>
              <a:gd name="connsiteY11" fmla="*/ 3195513 h 3414000"/>
              <a:gd name="connsiteX12" fmla="*/ 11336983 w 12192000"/>
              <a:gd name="connsiteY12" fmla="*/ 3096805 h 3414000"/>
              <a:gd name="connsiteX13" fmla="*/ 11200090 w 12192000"/>
              <a:gd name="connsiteY13" fmla="*/ 3066866 h 3414000"/>
              <a:gd name="connsiteX14" fmla="*/ 10939288 w 12192000"/>
              <a:gd name="connsiteY14" fmla="*/ 2855023 h 3414000"/>
              <a:gd name="connsiteX15" fmla="*/ 10563475 w 12192000"/>
              <a:gd name="connsiteY15" fmla="*/ 2792135 h 3414000"/>
              <a:gd name="connsiteX16" fmla="*/ 10136739 w 12192000"/>
              <a:gd name="connsiteY16" fmla="*/ 2801901 h 3414000"/>
              <a:gd name="connsiteX17" fmla="*/ 9661142 w 12192000"/>
              <a:gd name="connsiteY17" fmla="*/ 2787165 h 3414000"/>
              <a:gd name="connsiteX18" fmla="*/ 7709717 w 12192000"/>
              <a:gd name="connsiteY18" fmla="*/ 2795955 h 3414000"/>
              <a:gd name="connsiteX19" fmla="*/ 6923165 w 12192000"/>
              <a:gd name="connsiteY19" fmla="*/ 2920979 h 3414000"/>
              <a:gd name="connsiteX20" fmla="*/ 3308916 w 12192000"/>
              <a:gd name="connsiteY20" fmla="*/ 3049911 h 3414000"/>
              <a:gd name="connsiteX21" fmla="*/ 2046142 w 12192000"/>
              <a:gd name="connsiteY21" fmla="*/ 3203263 h 3414000"/>
              <a:gd name="connsiteX22" fmla="*/ 1573012 w 12192000"/>
              <a:gd name="connsiteY22" fmla="*/ 3250273 h 3414000"/>
              <a:gd name="connsiteX23" fmla="*/ 1304604 w 12192000"/>
              <a:gd name="connsiteY23" fmla="*/ 3185587 h 3414000"/>
              <a:gd name="connsiteX24" fmla="*/ 1160924 w 12192000"/>
              <a:gd name="connsiteY24" fmla="*/ 3219675 h 3414000"/>
              <a:gd name="connsiteX25" fmla="*/ 909691 w 12192000"/>
              <a:gd name="connsiteY25" fmla="*/ 3216917 h 3414000"/>
              <a:gd name="connsiteX26" fmla="*/ 764022 w 12192000"/>
              <a:gd name="connsiteY26" fmla="*/ 3235844 h 3414000"/>
              <a:gd name="connsiteX27" fmla="*/ 701916 w 12192000"/>
              <a:gd name="connsiteY27" fmla="*/ 3250221 h 3414000"/>
              <a:gd name="connsiteX28" fmla="*/ 408703 w 12192000"/>
              <a:gd name="connsiteY28" fmla="*/ 3323459 h 3414000"/>
              <a:gd name="connsiteX29" fmla="*/ 369867 w 12192000"/>
              <a:gd name="connsiteY29" fmla="*/ 3339093 h 3414000"/>
              <a:gd name="connsiteX30" fmla="*/ 318912 w 12192000"/>
              <a:gd name="connsiteY30" fmla="*/ 3367911 h 3414000"/>
              <a:gd name="connsiteX31" fmla="*/ 119549 w 12192000"/>
              <a:gd name="connsiteY31" fmla="*/ 3404650 h 3414000"/>
              <a:gd name="connsiteX32" fmla="*/ 0 w 12192000"/>
              <a:gd name="connsiteY32" fmla="*/ 3414000 h 3414000"/>
              <a:gd name="connsiteX0" fmla="*/ 0 w 12192000"/>
              <a:gd name="connsiteY0" fmla="*/ 0 h 3414000"/>
              <a:gd name="connsiteX1" fmla="*/ 12192000 w 12192000"/>
              <a:gd name="connsiteY1" fmla="*/ 0 h 3414000"/>
              <a:gd name="connsiteX2" fmla="*/ 12192000 w 12192000"/>
              <a:gd name="connsiteY2" fmla="*/ 3363677 h 3414000"/>
              <a:gd name="connsiteX3" fmla="*/ 12174509 w 12192000"/>
              <a:gd name="connsiteY3" fmla="*/ 3367693 h 3414000"/>
              <a:gd name="connsiteX4" fmla="*/ 12144429 w 12192000"/>
              <a:gd name="connsiteY4" fmla="*/ 3375519 h 3414000"/>
              <a:gd name="connsiteX5" fmla="*/ 12091660 w 12192000"/>
              <a:gd name="connsiteY5" fmla="*/ 3329430 h 3414000"/>
              <a:gd name="connsiteX6" fmla="*/ 11929171 w 12192000"/>
              <a:gd name="connsiteY6" fmla="*/ 3326226 h 3414000"/>
              <a:gd name="connsiteX7" fmla="*/ 11820782 w 12192000"/>
              <a:gd name="connsiteY7" fmla="*/ 3289139 h 3414000"/>
              <a:gd name="connsiteX8" fmla="*/ 11760586 w 12192000"/>
              <a:gd name="connsiteY8" fmla="*/ 3251827 h 3414000"/>
              <a:gd name="connsiteX9" fmla="*/ 11687270 w 12192000"/>
              <a:gd name="connsiteY9" fmla="*/ 3218023 h 3414000"/>
              <a:gd name="connsiteX10" fmla="*/ 11648792 w 12192000"/>
              <a:gd name="connsiteY10" fmla="*/ 3216275 h 3414000"/>
              <a:gd name="connsiteX11" fmla="*/ 11557423 w 12192000"/>
              <a:gd name="connsiteY11" fmla="*/ 3195513 h 3414000"/>
              <a:gd name="connsiteX12" fmla="*/ 11336983 w 12192000"/>
              <a:gd name="connsiteY12" fmla="*/ 3096805 h 3414000"/>
              <a:gd name="connsiteX13" fmla="*/ 11200090 w 12192000"/>
              <a:gd name="connsiteY13" fmla="*/ 3066866 h 3414000"/>
              <a:gd name="connsiteX14" fmla="*/ 10939288 w 12192000"/>
              <a:gd name="connsiteY14" fmla="*/ 2855023 h 3414000"/>
              <a:gd name="connsiteX15" fmla="*/ 10782550 w 12192000"/>
              <a:gd name="connsiteY15" fmla="*/ 2820710 h 3414000"/>
              <a:gd name="connsiteX16" fmla="*/ 10136739 w 12192000"/>
              <a:gd name="connsiteY16" fmla="*/ 2801901 h 3414000"/>
              <a:gd name="connsiteX17" fmla="*/ 9661142 w 12192000"/>
              <a:gd name="connsiteY17" fmla="*/ 2787165 h 3414000"/>
              <a:gd name="connsiteX18" fmla="*/ 7709717 w 12192000"/>
              <a:gd name="connsiteY18" fmla="*/ 2795955 h 3414000"/>
              <a:gd name="connsiteX19" fmla="*/ 6923165 w 12192000"/>
              <a:gd name="connsiteY19" fmla="*/ 2920979 h 3414000"/>
              <a:gd name="connsiteX20" fmla="*/ 3308916 w 12192000"/>
              <a:gd name="connsiteY20" fmla="*/ 3049911 h 3414000"/>
              <a:gd name="connsiteX21" fmla="*/ 2046142 w 12192000"/>
              <a:gd name="connsiteY21" fmla="*/ 3203263 h 3414000"/>
              <a:gd name="connsiteX22" fmla="*/ 1573012 w 12192000"/>
              <a:gd name="connsiteY22" fmla="*/ 3250273 h 3414000"/>
              <a:gd name="connsiteX23" fmla="*/ 1304604 w 12192000"/>
              <a:gd name="connsiteY23" fmla="*/ 3185587 h 3414000"/>
              <a:gd name="connsiteX24" fmla="*/ 1160924 w 12192000"/>
              <a:gd name="connsiteY24" fmla="*/ 3219675 h 3414000"/>
              <a:gd name="connsiteX25" fmla="*/ 909691 w 12192000"/>
              <a:gd name="connsiteY25" fmla="*/ 3216917 h 3414000"/>
              <a:gd name="connsiteX26" fmla="*/ 764022 w 12192000"/>
              <a:gd name="connsiteY26" fmla="*/ 3235844 h 3414000"/>
              <a:gd name="connsiteX27" fmla="*/ 701916 w 12192000"/>
              <a:gd name="connsiteY27" fmla="*/ 3250221 h 3414000"/>
              <a:gd name="connsiteX28" fmla="*/ 408703 w 12192000"/>
              <a:gd name="connsiteY28" fmla="*/ 3323459 h 3414000"/>
              <a:gd name="connsiteX29" fmla="*/ 369867 w 12192000"/>
              <a:gd name="connsiteY29" fmla="*/ 3339093 h 3414000"/>
              <a:gd name="connsiteX30" fmla="*/ 318912 w 12192000"/>
              <a:gd name="connsiteY30" fmla="*/ 3367911 h 3414000"/>
              <a:gd name="connsiteX31" fmla="*/ 119549 w 12192000"/>
              <a:gd name="connsiteY31" fmla="*/ 3404650 h 3414000"/>
              <a:gd name="connsiteX32" fmla="*/ 0 w 12192000"/>
              <a:gd name="connsiteY32" fmla="*/ 3414000 h 3414000"/>
              <a:gd name="connsiteX33" fmla="*/ 0 w 12192000"/>
              <a:gd name="connsiteY33" fmla="*/ 0 h 3414000"/>
              <a:gd name="connsiteX0" fmla="*/ 0 w 12192000"/>
              <a:gd name="connsiteY0" fmla="*/ 0 h 3414000"/>
              <a:gd name="connsiteX1" fmla="*/ 12192000 w 12192000"/>
              <a:gd name="connsiteY1" fmla="*/ 0 h 3414000"/>
              <a:gd name="connsiteX2" fmla="*/ 12192000 w 12192000"/>
              <a:gd name="connsiteY2" fmla="*/ 3363677 h 3414000"/>
              <a:gd name="connsiteX3" fmla="*/ 12174509 w 12192000"/>
              <a:gd name="connsiteY3" fmla="*/ 3367693 h 3414000"/>
              <a:gd name="connsiteX4" fmla="*/ 12144429 w 12192000"/>
              <a:gd name="connsiteY4" fmla="*/ 3375519 h 3414000"/>
              <a:gd name="connsiteX5" fmla="*/ 12091660 w 12192000"/>
              <a:gd name="connsiteY5" fmla="*/ 3329430 h 3414000"/>
              <a:gd name="connsiteX6" fmla="*/ 11929171 w 12192000"/>
              <a:gd name="connsiteY6" fmla="*/ 3326226 h 3414000"/>
              <a:gd name="connsiteX7" fmla="*/ 11820782 w 12192000"/>
              <a:gd name="connsiteY7" fmla="*/ 3289139 h 3414000"/>
              <a:gd name="connsiteX8" fmla="*/ 11760586 w 12192000"/>
              <a:gd name="connsiteY8" fmla="*/ 3251827 h 3414000"/>
              <a:gd name="connsiteX9" fmla="*/ 11687270 w 12192000"/>
              <a:gd name="connsiteY9" fmla="*/ 3218023 h 3414000"/>
              <a:gd name="connsiteX10" fmla="*/ 11648792 w 12192000"/>
              <a:gd name="connsiteY10" fmla="*/ 3216275 h 3414000"/>
              <a:gd name="connsiteX11" fmla="*/ 11557423 w 12192000"/>
              <a:gd name="connsiteY11" fmla="*/ 3195513 h 3414000"/>
              <a:gd name="connsiteX12" fmla="*/ 11336983 w 12192000"/>
              <a:gd name="connsiteY12" fmla="*/ 3096805 h 3414000"/>
              <a:gd name="connsiteX13" fmla="*/ 11200090 w 12192000"/>
              <a:gd name="connsiteY13" fmla="*/ 3066866 h 3414000"/>
              <a:gd name="connsiteX14" fmla="*/ 10939288 w 12192000"/>
              <a:gd name="connsiteY14" fmla="*/ 2855023 h 3414000"/>
              <a:gd name="connsiteX15" fmla="*/ 10782550 w 12192000"/>
              <a:gd name="connsiteY15" fmla="*/ 2820710 h 3414000"/>
              <a:gd name="connsiteX16" fmla="*/ 10393914 w 12192000"/>
              <a:gd name="connsiteY16" fmla="*/ 2801901 h 3414000"/>
              <a:gd name="connsiteX17" fmla="*/ 9661142 w 12192000"/>
              <a:gd name="connsiteY17" fmla="*/ 2787165 h 3414000"/>
              <a:gd name="connsiteX18" fmla="*/ 7709717 w 12192000"/>
              <a:gd name="connsiteY18" fmla="*/ 2795955 h 3414000"/>
              <a:gd name="connsiteX19" fmla="*/ 6923165 w 12192000"/>
              <a:gd name="connsiteY19" fmla="*/ 2920979 h 3414000"/>
              <a:gd name="connsiteX20" fmla="*/ 3308916 w 12192000"/>
              <a:gd name="connsiteY20" fmla="*/ 3049911 h 3414000"/>
              <a:gd name="connsiteX21" fmla="*/ 2046142 w 12192000"/>
              <a:gd name="connsiteY21" fmla="*/ 3203263 h 3414000"/>
              <a:gd name="connsiteX22" fmla="*/ 1573012 w 12192000"/>
              <a:gd name="connsiteY22" fmla="*/ 3250273 h 3414000"/>
              <a:gd name="connsiteX23" fmla="*/ 1304604 w 12192000"/>
              <a:gd name="connsiteY23" fmla="*/ 3185587 h 3414000"/>
              <a:gd name="connsiteX24" fmla="*/ 1160924 w 12192000"/>
              <a:gd name="connsiteY24" fmla="*/ 3219675 h 3414000"/>
              <a:gd name="connsiteX25" fmla="*/ 909691 w 12192000"/>
              <a:gd name="connsiteY25" fmla="*/ 3216917 h 3414000"/>
              <a:gd name="connsiteX26" fmla="*/ 764022 w 12192000"/>
              <a:gd name="connsiteY26" fmla="*/ 3235844 h 3414000"/>
              <a:gd name="connsiteX27" fmla="*/ 701916 w 12192000"/>
              <a:gd name="connsiteY27" fmla="*/ 3250221 h 3414000"/>
              <a:gd name="connsiteX28" fmla="*/ 408703 w 12192000"/>
              <a:gd name="connsiteY28" fmla="*/ 3323459 h 3414000"/>
              <a:gd name="connsiteX29" fmla="*/ 369867 w 12192000"/>
              <a:gd name="connsiteY29" fmla="*/ 3339093 h 3414000"/>
              <a:gd name="connsiteX30" fmla="*/ 318912 w 12192000"/>
              <a:gd name="connsiteY30" fmla="*/ 3367911 h 3414000"/>
              <a:gd name="connsiteX31" fmla="*/ 119549 w 12192000"/>
              <a:gd name="connsiteY31" fmla="*/ 3404650 h 3414000"/>
              <a:gd name="connsiteX32" fmla="*/ 0 w 12192000"/>
              <a:gd name="connsiteY32" fmla="*/ 3414000 h 3414000"/>
              <a:gd name="connsiteX33" fmla="*/ 0 w 12192000"/>
              <a:gd name="connsiteY33" fmla="*/ 0 h 3414000"/>
              <a:gd name="connsiteX0" fmla="*/ 0 w 12192000"/>
              <a:gd name="connsiteY0" fmla="*/ 0 h 3414000"/>
              <a:gd name="connsiteX1" fmla="*/ 12192000 w 12192000"/>
              <a:gd name="connsiteY1" fmla="*/ 0 h 3414000"/>
              <a:gd name="connsiteX2" fmla="*/ 12192000 w 12192000"/>
              <a:gd name="connsiteY2" fmla="*/ 3363677 h 3414000"/>
              <a:gd name="connsiteX3" fmla="*/ 12174509 w 12192000"/>
              <a:gd name="connsiteY3" fmla="*/ 3367693 h 3414000"/>
              <a:gd name="connsiteX4" fmla="*/ 12144429 w 12192000"/>
              <a:gd name="connsiteY4" fmla="*/ 3375519 h 3414000"/>
              <a:gd name="connsiteX5" fmla="*/ 12091660 w 12192000"/>
              <a:gd name="connsiteY5" fmla="*/ 3329430 h 3414000"/>
              <a:gd name="connsiteX6" fmla="*/ 11929171 w 12192000"/>
              <a:gd name="connsiteY6" fmla="*/ 3326226 h 3414000"/>
              <a:gd name="connsiteX7" fmla="*/ 11820782 w 12192000"/>
              <a:gd name="connsiteY7" fmla="*/ 3289139 h 3414000"/>
              <a:gd name="connsiteX8" fmla="*/ 11760586 w 12192000"/>
              <a:gd name="connsiteY8" fmla="*/ 3251827 h 3414000"/>
              <a:gd name="connsiteX9" fmla="*/ 11687270 w 12192000"/>
              <a:gd name="connsiteY9" fmla="*/ 3218023 h 3414000"/>
              <a:gd name="connsiteX10" fmla="*/ 11648792 w 12192000"/>
              <a:gd name="connsiteY10" fmla="*/ 3216275 h 3414000"/>
              <a:gd name="connsiteX11" fmla="*/ 11557423 w 12192000"/>
              <a:gd name="connsiteY11" fmla="*/ 3195513 h 3414000"/>
              <a:gd name="connsiteX12" fmla="*/ 11336983 w 12192000"/>
              <a:gd name="connsiteY12" fmla="*/ 3096805 h 3414000"/>
              <a:gd name="connsiteX13" fmla="*/ 11200090 w 12192000"/>
              <a:gd name="connsiteY13" fmla="*/ 3066866 h 3414000"/>
              <a:gd name="connsiteX14" fmla="*/ 10939288 w 12192000"/>
              <a:gd name="connsiteY14" fmla="*/ 2855023 h 3414000"/>
              <a:gd name="connsiteX15" fmla="*/ 10782550 w 12192000"/>
              <a:gd name="connsiteY15" fmla="*/ 2820710 h 3414000"/>
              <a:gd name="connsiteX16" fmla="*/ 10393914 w 12192000"/>
              <a:gd name="connsiteY16" fmla="*/ 2801901 h 3414000"/>
              <a:gd name="connsiteX17" fmla="*/ 9661142 w 12192000"/>
              <a:gd name="connsiteY17" fmla="*/ 2787165 h 3414000"/>
              <a:gd name="connsiteX18" fmla="*/ 7709717 w 12192000"/>
              <a:gd name="connsiteY18" fmla="*/ 2795955 h 3414000"/>
              <a:gd name="connsiteX19" fmla="*/ 6923165 w 12192000"/>
              <a:gd name="connsiteY19" fmla="*/ 2920979 h 3414000"/>
              <a:gd name="connsiteX20" fmla="*/ 3308916 w 12192000"/>
              <a:gd name="connsiteY20" fmla="*/ 3049911 h 3414000"/>
              <a:gd name="connsiteX21" fmla="*/ 2046142 w 12192000"/>
              <a:gd name="connsiteY21" fmla="*/ 3203263 h 3414000"/>
              <a:gd name="connsiteX22" fmla="*/ 1573012 w 12192000"/>
              <a:gd name="connsiteY22" fmla="*/ 3250273 h 3414000"/>
              <a:gd name="connsiteX23" fmla="*/ 1304604 w 12192000"/>
              <a:gd name="connsiteY23" fmla="*/ 3185587 h 3414000"/>
              <a:gd name="connsiteX24" fmla="*/ 1160924 w 12192000"/>
              <a:gd name="connsiteY24" fmla="*/ 3219675 h 3414000"/>
              <a:gd name="connsiteX25" fmla="*/ 909691 w 12192000"/>
              <a:gd name="connsiteY25" fmla="*/ 3216917 h 3414000"/>
              <a:gd name="connsiteX26" fmla="*/ 764022 w 12192000"/>
              <a:gd name="connsiteY26" fmla="*/ 3235844 h 3414000"/>
              <a:gd name="connsiteX27" fmla="*/ 701916 w 12192000"/>
              <a:gd name="connsiteY27" fmla="*/ 3250221 h 3414000"/>
              <a:gd name="connsiteX28" fmla="*/ 408703 w 12192000"/>
              <a:gd name="connsiteY28" fmla="*/ 3323459 h 3414000"/>
              <a:gd name="connsiteX29" fmla="*/ 369867 w 12192000"/>
              <a:gd name="connsiteY29" fmla="*/ 3339093 h 3414000"/>
              <a:gd name="connsiteX30" fmla="*/ 318912 w 12192000"/>
              <a:gd name="connsiteY30" fmla="*/ 3367911 h 3414000"/>
              <a:gd name="connsiteX31" fmla="*/ 119549 w 12192000"/>
              <a:gd name="connsiteY31" fmla="*/ 3404650 h 3414000"/>
              <a:gd name="connsiteX32" fmla="*/ 0 w 12192000"/>
              <a:gd name="connsiteY32" fmla="*/ 3414000 h 3414000"/>
              <a:gd name="connsiteX33" fmla="*/ 0 w 12192000"/>
              <a:gd name="connsiteY33" fmla="*/ 0 h 3414000"/>
              <a:gd name="connsiteX0" fmla="*/ 0 w 12192000"/>
              <a:gd name="connsiteY0" fmla="*/ 0 h 3414000"/>
              <a:gd name="connsiteX1" fmla="*/ 12192000 w 12192000"/>
              <a:gd name="connsiteY1" fmla="*/ 0 h 3414000"/>
              <a:gd name="connsiteX2" fmla="*/ 12192000 w 12192000"/>
              <a:gd name="connsiteY2" fmla="*/ 3363677 h 3414000"/>
              <a:gd name="connsiteX3" fmla="*/ 12174509 w 12192000"/>
              <a:gd name="connsiteY3" fmla="*/ 3367693 h 3414000"/>
              <a:gd name="connsiteX4" fmla="*/ 12144429 w 12192000"/>
              <a:gd name="connsiteY4" fmla="*/ 3375519 h 3414000"/>
              <a:gd name="connsiteX5" fmla="*/ 12091660 w 12192000"/>
              <a:gd name="connsiteY5" fmla="*/ 3329430 h 3414000"/>
              <a:gd name="connsiteX6" fmla="*/ 11929171 w 12192000"/>
              <a:gd name="connsiteY6" fmla="*/ 3326226 h 3414000"/>
              <a:gd name="connsiteX7" fmla="*/ 11820782 w 12192000"/>
              <a:gd name="connsiteY7" fmla="*/ 3289139 h 3414000"/>
              <a:gd name="connsiteX8" fmla="*/ 11760586 w 12192000"/>
              <a:gd name="connsiteY8" fmla="*/ 3251827 h 3414000"/>
              <a:gd name="connsiteX9" fmla="*/ 11687270 w 12192000"/>
              <a:gd name="connsiteY9" fmla="*/ 3218023 h 3414000"/>
              <a:gd name="connsiteX10" fmla="*/ 11648792 w 12192000"/>
              <a:gd name="connsiteY10" fmla="*/ 3216275 h 3414000"/>
              <a:gd name="connsiteX11" fmla="*/ 11557423 w 12192000"/>
              <a:gd name="connsiteY11" fmla="*/ 3195513 h 3414000"/>
              <a:gd name="connsiteX12" fmla="*/ 11336983 w 12192000"/>
              <a:gd name="connsiteY12" fmla="*/ 3096805 h 3414000"/>
              <a:gd name="connsiteX13" fmla="*/ 11200090 w 12192000"/>
              <a:gd name="connsiteY13" fmla="*/ 3066866 h 3414000"/>
              <a:gd name="connsiteX14" fmla="*/ 10939288 w 12192000"/>
              <a:gd name="connsiteY14" fmla="*/ 2855023 h 3414000"/>
              <a:gd name="connsiteX15" fmla="*/ 10782550 w 12192000"/>
              <a:gd name="connsiteY15" fmla="*/ 2820710 h 3414000"/>
              <a:gd name="connsiteX16" fmla="*/ 10393914 w 12192000"/>
              <a:gd name="connsiteY16" fmla="*/ 2801901 h 3414000"/>
              <a:gd name="connsiteX17" fmla="*/ 9661142 w 12192000"/>
              <a:gd name="connsiteY17" fmla="*/ 2787165 h 3414000"/>
              <a:gd name="connsiteX18" fmla="*/ 7709717 w 12192000"/>
              <a:gd name="connsiteY18" fmla="*/ 2795955 h 3414000"/>
              <a:gd name="connsiteX19" fmla="*/ 6923165 w 12192000"/>
              <a:gd name="connsiteY19" fmla="*/ 2920979 h 3414000"/>
              <a:gd name="connsiteX20" fmla="*/ 3308916 w 12192000"/>
              <a:gd name="connsiteY20" fmla="*/ 3049911 h 3414000"/>
              <a:gd name="connsiteX21" fmla="*/ 2046142 w 12192000"/>
              <a:gd name="connsiteY21" fmla="*/ 3203263 h 3414000"/>
              <a:gd name="connsiteX22" fmla="*/ 1573012 w 12192000"/>
              <a:gd name="connsiteY22" fmla="*/ 3250273 h 3414000"/>
              <a:gd name="connsiteX23" fmla="*/ 1304604 w 12192000"/>
              <a:gd name="connsiteY23" fmla="*/ 3185587 h 3414000"/>
              <a:gd name="connsiteX24" fmla="*/ 1160924 w 12192000"/>
              <a:gd name="connsiteY24" fmla="*/ 3219675 h 3414000"/>
              <a:gd name="connsiteX25" fmla="*/ 909691 w 12192000"/>
              <a:gd name="connsiteY25" fmla="*/ 3216917 h 3414000"/>
              <a:gd name="connsiteX26" fmla="*/ 764022 w 12192000"/>
              <a:gd name="connsiteY26" fmla="*/ 3235844 h 3414000"/>
              <a:gd name="connsiteX27" fmla="*/ 701916 w 12192000"/>
              <a:gd name="connsiteY27" fmla="*/ 3250221 h 3414000"/>
              <a:gd name="connsiteX28" fmla="*/ 408703 w 12192000"/>
              <a:gd name="connsiteY28" fmla="*/ 3323459 h 3414000"/>
              <a:gd name="connsiteX29" fmla="*/ 369867 w 12192000"/>
              <a:gd name="connsiteY29" fmla="*/ 3339093 h 3414000"/>
              <a:gd name="connsiteX30" fmla="*/ 318912 w 12192000"/>
              <a:gd name="connsiteY30" fmla="*/ 3367911 h 3414000"/>
              <a:gd name="connsiteX31" fmla="*/ 119549 w 12192000"/>
              <a:gd name="connsiteY31" fmla="*/ 3404650 h 3414000"/>
              <a:gd name="connsiteX32" fmla="*/ 0 w 12192000"/>
              <a:gd name="connsiteY32" fmla="*/ 3414000 h 3414000"/>
              <a:gd name="connsiteX33" fmla="*/ 0 w 12192000"/>
              <a:gd name="connsiteY33" fmla="*/ 0 h 3414000"/>
              <a:gd name="connsiteX0" fmla="*/ 0 w 12192000"/>
              <a:gd name="connsiteY0" fmla="*/ 0 h 3414000"/>
              <a:gd name="connsiteX1" fmla="*/ 12192000 w 12192000"/>
              <a:gd name="connsiteY1" fmla="*/ 0 h 3414000"/>
              <a:gd name="connsiteX2" fmla="*/ 12192000 w 12192000"/>
              <a:gd name="connsiteY2" fmla="*/ 3363677 h 3414000"/>
              <a:gd name="connsiteX3" fmla="*/ 12174509 w 12192000"/>
              <a:gd name="connsiteY3" fmla="*/ 3367693 h 3414000"/>
              <a:gd name="connsiteX4" fmla="*/ 12144429 w 12192000"/>
              <a:gd name="connsiteY4" fmla="*/ 3375519 h 3414000"/>
              <a:gd name="connsiteX5" fmla="*/ 12091660 w 12192000"/>
              <a:gd name="connsiteY5" fmla="*/ 3329430 h 3414000"/>
              <a:gd name="connsiteX6" fmla="*/ 11929171 w 12192000"/>
              <a:gd name="connsiteY6" fmla="*/ 3326226 h 3414000"/>
              <a:gd name="connsiteX7" fmla="*/ 11820782 w 12192000"/>
              <a:gd name="connsiteY7" fmla="*/ 3289139 h 3414000"/>
              <a:gd name="connsiteX8" fmla="*/ 11760586 w 12192000"/>
              <a:gd name="connsiteY8" fmla="*/ 3251827 h 3414000"/>
              <a:gd name="connsiteX9" fmla="*/ 11687270 w 12192000"/>
              <a:gd name="connsiteY9" fmla="*/ 3218023 h 3414000"/>
              <a:gd name="connsiteX10" fmla="*/ 11648792 w 12192000"/>
              <a:gd name="connsiteY10" fmla="*/ 3216275 h 3414000"/>
              <a:gd name="connsiteX11" fmla="*/ 11557423 w 12192000"/>
              <a:gd name="connsiteY11" fmla="*/ 3195513 h 3414000"/>
              <a:gd name="connsiteX12" fmla="*/ 11336983 w 12192000"/>
              <a:gd name="connsiteY12" fmla="*/ 3096805 h 3414000"/>
              <a:gd name="connsiteX13" fmla="*/ 11200090 w 12192000"/>
              <a:gd name="connsiteY13" fmla="*/ 3066866 h 3414000"/>
              <a:gd name="connsiteX14" fmla="*/ 10939288 w 12192000"/>
              <a:gd name="connsiteY14" fmla="*/ 2855023 h 3414000"/>
              <a:gd name="connsiteX15" fmla="*/ 10782550 w 12192000"/>
              <a:gd name="connsiteY15" fmla="*/ 2820710 h 3414000"/>
              <a:gd name="connsiteX16" fmla="*/ 10546314 w 12192000"/>
              <a:gd name="connsiteY16" fmla="*/ 2811426 h 3414000"/>
              <a:gd name="connsiteX17" fmla="*/ 9661142 w 12192000"/>
              <a:gd name="connsiteY17" fmla="*/ 2787165 h 3414000"/>
              <a:gd name="connsiteX18" fmla="*/ 7709717 w 12192000"/>
              <a:gd name="connsiteY18" fmla="*/ 2795955 h 3414000"/>
              <a:gd name="connsiteX19" fmla="*/ 6923165 w 12192000"/>
              <a:gd name="connsiteY19" fmla="*/ 2920979 h 3414000"/>
              <a:gd name="connsiteX20" fmla="*/ 3308916 w 12192000"/>
              <a:gd name="connsiteY20" fmla="*/ 3049911 h 3414000"/>
              <a:gd name="connsiteX21" fmla="*/ 2046142 w 12192000"/>
              <a:gd name="connsiteY21" fmla="*/ 3203263 h 3414000"/>
              <a:gd name="connsiteX22" fmla="*/ 1573012 w 12192000"/>
              <a:gd name="connsiteY22" fmla="*/ 3250273 h 3414000"/>
              <a:gd name="connsiteX23" fmla="*/ 1304604 w 12192000"/>
              <a:gd name="connsiteY23" fmla="*/ 3185587 h 3414000"/>
              <a:gd name="connsiteX24" fmla="*/ 1160924 w 12192000"/>
              <a:gd name="connsiteY24" fmla="*/ 3219675 h 3414000"/>
              <a:gd name="connsiteX25" fmla="*/ 909691 w 12192000"/>
              <a:gd name="connsiteY25" fmla="*/ 3216917 h 3414000"/>
              <a:gd name="connsiteX26" fmla="*/ 764022 w 12192000"/>
              <a:gd name="connsiteY26" fmla="*/ 3235844 h 3414000"/>
              <a:gd name="connsiteX27" fmla="*/ 701916 w 12192000"/>
              <a:gd name="connsiteY27" fmla="*/ 3250221 h 3414000"/>
              <a:gd name="connsiteX28" fmla="*/ 408703 w 12192000"/>
              <a:gd name="connsiteY28" fmla="*/ 3323459 h 3414000"/>
              <a:gd name="connsiteX29" fmla="*/ 369867 w 12192000"/>
              <a:gd name="connsiteY29" fmla="*/ 3339093 h 3414000"/>
              <a:gd name="connsiteX30" fmla="*/ 318912 w 12192000"/>
              <a:gd name="connsiteY30" fmla="*/ 3367911 h 3414000"/>
              <a:gd name="connsiteX31" fmla="*/ 119549 w 12192000"/>
              <a:gd name="connsiteY31" fmla="*/ 3404650 h 3414000"/>
              <a:gd name="connsiteX32" fmla="*/ 0 w 12192000"/>
              <a:gd name="connsiteY32" fmla="*/ 3414000 h 3414000"/>
              <a:gd name="connsiteX33" fmla="*/ 0 w 12192000"/>
              <a:gd name="connsiteY33" fmla="*/ 0 h 3414000"/>
              <a:gd name="connsiteX0" fmla="*/ 0 w 12192000"/>
              <a:gd name="connsiteY0" fmla="*/ 0 h 3414000"/>
              <a:gd name="connsiteX1" fmla="*/ 12192000 w 12192000"/>
              <a:gd name="connsiteY1" fmla="*/ 0 h 3414000"/>
              <a:gd name="connsiteX2" fmla="*/ 12192000 w 12192000"/>
              <a:gd name="connsiteY2" fmla="*/ 3363677 h 3414000"/>
              <a:gd name="connsiteX3" fmla="*/ 12174509 w 12192000"/>
              <a:gd name="connsiteY3" fmla="*/ 3367693 h 3414000"/>
              <a:gd name="connsiteX4" fmla="*/ 12144429 w 12192000"/>
              <a:gd name="connsiteY4" fmla="*/ 3375519 h 3414000"/>
              <a:gd name="connsiteX5" fmla="*/ 12091660 w 12192000"/>
              <a:gd name="connsiteY5" fmla="*/ 3329430 h 3414000"/>
              <a:gd name="connsiteX6" fmla="*/ 11929171 w 12192000"/>
              <a:gd name="connsiteY6" fmla="*/ 3326226 h 3414000"/>
              <a:gd name="connsiteX7" fmla="*/ 11820782 w 12192000"/>
              <a:gd name="connsiteY7" fmla="*/ 3289139 h 3414000"/>
              <a:gd name="connsiteX8" fmla="*/ 11760586 w 12192000"/>
              <a:gd name="connsiteY8" fmla="*/ 3251827 h 3414000"/>
              <a:gd name="connsiteX9" fmla="*/ 11687270 w 12192000"/>
              <a:gd name="connsiteY9" fmla="*/ 3218023 h 3414000"/>
              <a:gd name="connsiteX10" fmla="*/ 11648792 w 12192000"/>
              <a:gd name="connsiteY10" fmla="*/ 3216275 h 3414000"/>
              <a:gd name="connsiteX11" fmla="*/ 11557423 w 12192000"/>
              <a:gd name="connsiteY11" fmla="*/ 3195513 h 3414000"/>
              <a:gd name="connsiteX12" fmla="*/ 11336983 w 12192000"/>
              <a:gd name="connsiteY12" fmla="*/ 3096805 h 3414000"/>
              <a:gd name="connsiteX13" fmla="*/ 11200090 w 12192000"/>
              <a:gd name="connsiteY13" fmla="*/ 3038291 h 3414000"/>
              <a:gd name="connsiteX14" fmla="*/ 10939288 w 12192000"/>
              <a:gd name="connsiteY14" fmla="*/ 2855023 h 3414000"/>
              <a:gd name="connsiteX15" fmla="*/ 10782550 w 12192000"/>
              <a:gd name="connsiteY15" fmla="*/ 2820710 h 3414000"/>
              <a:gd name="connsiteX16" fmla="*/ 10546314 w 12192000"/>
              <a:gd name="connsiteY16" fmla="*/ 2811426 h 3414000"/>
              <a:gd name="connsiteX17" fmla="*/ 9661142 w 12192000"/>
              <a:gd name="connsiteY17" fmla="*/ 2787165 h 3414000"/>
              <a:gd name="connsiteX18" fmla="*/ 7709717 w 12192000"/>
              <a:gd name="connsiteY18" fmla="*/ 2795955 h 3414000"/>
              <a:gd name="connsiteX19" fmla="*/ 6923165 w 12192000"/>
              <a:gd name="connsiteY19" fmla="*/ 2920979 h 3414000"/>
              <a:gd name="connsiteX20" fmla="*/ 3308916 w 12192000"/>
              <a:gd name="connsiteY20" fmla="*/ 3049911 h 3414000"/>
              <a:gd name="connsiteX21" fmla="*/ 2046142 w 12192000"/>
              <a:gd name="connsiteY21" fmla="*/ 3203263 h 3414000"/>
              <a:gd name="connsiteX22" fmla="*/ 1573012 w 12192000"/>
              <a:gd name="connsiteY22" fmla="*/ 3250273 h 3414000"/>
              <a:gd name="connsiteX23" fmla="*/ 1304604 w 12192000"/>
              <a:gd name="connsiteY23" fmla="*/ 3185587 h 3414000"/>
              <a:gd name="connsiteX24" fmla="*/ 1160924 w 12192000"/>
              <a:gd name="connsiteY24" fmla="*/ 3219675 h 3414000"/>
              <a:gd name="connsiteX25" fmla="*/ 909691 w 12192000"/>
              <a:gd name="connsiteY25" fmla="*/ 3216917 h 3414000"/>
              <a:gd name="connsiteX26" fmla="*/ 764022 w 12192000"/>
              <a:gd name="connsiteY26" fmla="*/ 3235844 h 3414000"/>
              <a:gd name="connsiteX27" fmla="*/ 701916 w 12192000"/>
              <a:gd name="connsiteY27" fmla="*/ 3250221 h 3414000"/>
              <a:gd name="connsiteX28" fmla="*/ 408703 w 12192000"/>
              <a:gd name="connsiteY28" fmla="*/ 3323459 h 3414000"/>
              <a:gd name="connsiteX29" fmla="*/ 369867 w 12192000"/>
              <a:gd name="connsiteY29" fmla="*/ 3339093 h 3414000"/>
              <a:gd name="connsiteX30" fmla="*/ 318912 w 12192000"/>
              <a:gd name="connsiteY30" fmla="*/ 3367911 h 3414000"/>
              <a:gd name="connsiteX31" fmla="*/ 119549 w 12192000"/>
              <a:gd name="connsiteY31" fmla="*/ 3404650 h 3414000"/>
              <a:gd name="connsiteX32" fmla="*/ 0 w 12192000"/>
              <a:gd name="connsiteY32" fmla="*/ 3414000 h 3414000"/>
              <a:gd name="connsiteX33" fmla="*/ 0 w 12192000"/>
              <a:gd name="connsiteY33" fmla="*/ 0 h 3414000"/>
              <a:gd name="connsiteX0" fmla="*/ 0 w 12192000"/>
              <a:gd name="connsiteY0" fmla="*/ 0 h 3414000"/>
              <a:gd name="connsiteX1" fmla="*/ 12192000 w 12192000"/>
              <a:gd name="connsiteY1" fmla="*/ 0 h 3414000"/>
              <a:gd name="connsiteX2" fmla="*/ 12192000 w 12192000"/>
              <a:gd name="connsiteY2" fmla="*/ 3363677 h 3414000"/>
              <a:gd name="connsiteX3" fmla="*/ 12174509 w 12192000"/>
              <a:gd name="connsiteY3" fmla="*/ 3367693 h 3414000"/>
              <a:gd name="connsiteX4" fmla="*/ 12144429 w 12192000"/>
              <a:gd name="connsiteY4" fmla="*/ 3375519 h 3414000"/>
              <a:gd name="connsiteX5" fmla="*/ 12091660 w 12192000"/>
              <a:gd name="connsiteY5" fmla="*/ 3329430 h 3414000"/>
              <a:gd name="connsiteX6" fmla="*/ 11929171 w 12192000"/>
              <a:gd name="connsiteY6" fmla="*/ 3326226 h 3414000"/>
              <a:gd name="connsiteX7" fmla="*/ 11820782 w 12192000"/>
              <a:gd name="connsiteY7" fmla="*/ 3289139 h 3414000"/>
              <a:gd name="connsiteX8" fmla="*/ 11760586 w 12192000"/>
              <a:gd name="connsiteY8" fmla="*/ 3251827 h 3414000"/>
              <a:gd name="connsiteX9" fmla="*/ 11687270 w 12192000"/>
              <a:gd name="connsiteY9" fmla="*/ 3218023 h 3414000"/>
              <a:gd name="connsiteX10" fmla="*/ 11648792 w 12192000"/>
              <a:gd name="connsiteY10" fmla="*/ 3216275 h 3414000"/>
              <a:gd name="connsiteX11" fmla="*/ 11462173 w 12192000"/>
              <a:gd name="connsiteY11" fmla="*/ 3157413 h 3414000"/>
              <a:gd name="connsiteX12" fmla="*/ 11336983 w 12192000"/>
              <a:gd name="connsiteY12" fmla="*/ 3096805 h 3414000"/>
              <a:gd name="connsiteX13" fmla="*/ 11200090 w 12192000"/>
              <a:gd name="connsiteY13" fmla="*/ 3038291 h 3414000"/>
              <a:gd name="connsiteX14" fmla="*/ 10939288 w 12192000"/>
              <a:gd name="connsiteY14" fmla="*/ 2855023 h 3414000"/>
              <a:gd name="connsiteX15" fmla="*/ 10782550 w 12192000"/>
              <a:gd name="connsiteY15" fmla="*/ 2820710 h 3414000"/>
              <a:gd name="connsiteX16" fmla="*/ 10546314 w 12192000"/>
              <a:gd name="connsiteY16" fmla="*/ 2811426 h 3414000"/>
              <a:gd name="connsiteX17" fmla="*/ 9661142 w 12192000"/>
              <a:gd name="connsiteY17" fmla="*/ 2787165 h 3414000"/>
              <a:gd name="connsiteX18" fmla="*/ 7709717 w 12192000"/>
              <a:gd name="connsiteY18" fmla="*/ 2795955 h 3414000"/>
              <a:gd name="connsiteX19" fmla="*/ 6923165 w 12192000"/>
              <a:gd name="connsiteY19" fmla="*/ 2920979 h 3414000"/>
              <a:gd name="connsiteX20" fmla="*/ 3308916 w 12192000"/>
              <a:gd name="connsiteY20" fmla="*/ 3049911 h 3414000"/>
              <a:gd name="connsiteX21" fmla="*/ 2046142 w 12192000"/>
              <a:gd name="connsiteY21" fmla="*/ 3203263 h 3414000"/>
              <a:gd name="connsiteX22" fmla="*/ 1573012 w 12192000"/>
              <a:gd name="connsiteY22" fmla="*/ 3250273 h 3414000"/>
              <a:gd name="connsiteX23" fmla="*/ 1304604 w 12192000"/>
              <a:gd name="connsiteY23" fmla="*/ 3185587 h 3414000"/>
              <a:gd name="connsiteX24" fmla="*/ 1160924 w 12192000"/>
              <a:gd name="connsiteY24" fmla="*/ 3219675 h 3414000"/>
              <a:gd name="connsiteX25" fmla="*/ 909691 w 12192000"/>
              <a:gd name="connsiteY25" fmla="*/ 3216917 h 3414000"/>
              <a:gd name="connsiteX26" fmla="*/ 764022 w 12192000"/>
              <a:gd name="connsiteY26" fmla="*/ 3235844 h 3414000"/>
              <a:gd name="connsiteX27" fmla="*/ 701916 w 12192000"/>
              <a:gd name="connsiteY27" fmla="*/ 3250221 h 3414000"/>
              <a:gd name="connsiteX28" fmla="*/ 408703 w 12192000"/>
              <a:gd name="connsiteY28" fmla="*/ 3323459 h 3414000"/>
              <a:gd name="connsiteX29" fmla="*/ 369867 w 12192000"/>
              <a:gd name="connsiteY29" fmla="*/ 3339093 h 3414000"/>
              <a:gd name="connsiteX30" fmla="*/ 318912 w 12192000"/>
              <a:gd name="connsiteY30" fmla="*/ 3367911 h 3414000"/>
              <a:gd name="connsiteX31" fmla="*/ 119549 w 12192000"/>
              <a:gd name="connsiteY31" fmla="*/ 3404650 h 3414000"/>
              <a:gd name="connsiteX32" fmla="*/ 0 w 12192000"/>
              <a:gd name="connsiteY32" fmla="*/ 3414000 h 3414000"/>
              <a:gd name="connsiteX33" fmla="*/ 0 w 12192000"/>
              <a:gd name="connsiteY33" fmla="*/ 0 h 3414000"/>
              <a:gd name="connsiteX0" fmla="*/ 0 w 12192000"/>
              <a:gd name="connsiteY0" fmla="*/ 0 h 3414000"/>
              <a:gd name="connsiteX1" fmla="*/ 12192000 w 12192000"/>
              <a:gd name="connsiteY1" fmla="*/ 0 h 3414000"/>
              <a:gd name="connsiteX2" fmla="*/ 12192000 w 12192000"/>
              <a:gd name="connsiteY2" fmla="*/ 3363677 h 3414000"/>
              <a:gd name="connsiteX3" fmla="*/ 12174509 w 12192000"/>
              <a:gd name="connsiteY3" fmla="*/ 3367693 h 3414000"/>
              <a:gd name="connsiteX4" fmla="*/ 12144429 w 12192000"/>
              <a:gd name="connsiteY4" fmla="*/ 3375519 h 3414000"/>
              <a:gd name="connsiteX5" fmla="*/ 12091660 w 12192000"/>
              <a:gd name="connsiteY5" fmla="*/ 3329430 h 3414000"/>
              <a:gd name="connsiteX6" fmla="*/ 11929171 w 12192000"/>
              <a:gd name="connsiteY6" fmla="*/ 3326226 h 3414000"/>
              <a:gd name="connsiteX7" fmla="*/ 11820782 w 12192000"/>
              <a:gd name="connsiteY7" fmla="*/ 3289139 h 3414000"/>
              <a:gd name="connsiteX8" fmla="*/ 11760586 w 12192000"/>
              <a:gd name="connsiteY8" fmla="*/ 3251827 h 3414000"/>
              <a:gd name="connsiteX9" fmla="*/ 11687270 w 12192000"/>
              <a:gd name="connsiteY9" fmla="*/ 3218023 h 3414000"/>
              <a:gd name="connsiteX10" fmla="*/ 11577355 w 12192000"/>
              <a:gd name="connsiteY10" fmla="*/ 3211512 h 3414000"/>
              <a:gd name="connsiteX11" fmla="*/ 11462173 w 12192000"/>
              <a:gd name="connsiteY11" fmla="*/ 3157413 h 3414000"/>
              <a:gd name="connsiteX12" fmla="*/ 11336983 w 12192000"/>
              <a:gd name="connsiteY12" fmla="*/ 3096805 h 3414000"/>
              <a:gd name="connsiteX13" fmla="*/ 11200090 w 12192000"/>
              <a:gd name="connsiteY13" fmla="*/ 3038291 h 3414000"/>
              <a:gd name="connsiteX14" fmla="*/ 10939288 w 12192000"/>
              <a:gd name="connsiteY14" fmla="*/ 2855023 h 3414000"/>
              <a:gd name="connsiteX15" fmla="*/ 10782550 w 12192000"/>
              <a:gd name="connsiteY15" fmla="*/ 2820710 h 3414000"/>
              <a:gd name="connsiteX16" fmla="*/ 10546314 w 12192000"/>
              <a:gd name="connsiteY16" fmla="*/ 2811426 h 3414000"/>
              <a:gd name="connsiteX17" fmla="*/ 9661142 w 12192000"/>
              <a:gd name="connsiteY17" fmla="*/ 2787165 h 3414000"/>
              <a:gd name="connsiteX18" fmla="*/ 7709717 w 12192000"/>
              <a:gd name="connsiteY18" fmla="*/ 2795955 h 3414000"/>
              <a:gd name="connsiteX19" fmla="*/ 6923165 w 12192000"/>
              <a:gd name="connsiteY19" fmla="*/ 2920979 h 3414000"/>
              <a:gd name="connsiteX20" fmla="*/ 3308916 w 12192000"/>
              <a:gd name="connsiteY20" fmla="*/ 3049911 h 3414000"/>
              <a:gd name="connsiteX21" fmla="*/ 2046142 w 12192000"/>
              <a:gd name="connsiteY21" fmla="*/ 3203263 h 3414000"/>
              <a:gd name="connsiteX22" fmla="*/ 1573012 w 12192000"/>
              <a:gd name="connsiteY22" fmla="*/ 3250273 h 3414000"/>
              <a:gd name="connsiteX23" fmla="*/ 1304604 w 12192000"/>
              <a:gd name="connsiteY23" fmla="*/ 3185587 h 3414000"/>
              <a:gd name="connsiteX24" fmla="*/ 1160924 w 12192000"/>
              <a:gd name="connsiteY24" fmla="*/ 3219675 h 3414000"/>
              <a:gd name="connsiteX25" fmla="*/ 909691 w 12192000"/>
              <a:gd name="connsiteY25" fmla="*/ 3216917 h 3414000"/>
              <a:gd name="connsiteX26" fmla="*/ 764022 w 12192000"/>
              <a:gd name="connsiteY26" fmla="*/ 3235844 h 3414000"/>
              <a:gd name="connsiteX27" fmla="*/ 701916 w 12192000"/>
              <a:gd name="connsiteY27" fmla="*/ 3250221 h 3414000"/>
              <a:gd name="connsiteX28" fmla="*/ 408703 w 12192000"/>
              <a:gd name="connsiteY28" fmla="*/ 3323459 h 3414000"/>
              <a:gd name="connsiteX29" fmla="*/ 369867 w 12192000"/>
              <a:gd name="connsiteY29" fmla="*/ 3339093 h 3414000"/>
              <a:gd name="connsiteX30" fmla="*/ 318912 w 12192000"/>
              <a:gd name="connsiteY30" fmla="*/ 3367911 h 3414000"/>
              <a:gd name="connsiteX31" fmla="*/ 119549 w 12192000"/>
              <a:gd name="connsiteY31" fmla="*/ 3404650 h 3414000"/>
              <a:gd name="connsiteX32" fmla="*/ 0 w 12192000"/>
              <a:gd name="connsiteY32" fmla="*/ 3414000 h 3414000"/>
              <a:gd name="connsiteX33" fmla="*/ 0 w 12192000"/>
              <a:gd name="connsiteY33" fmla="*/ 0 h 3414000"/>
              <a:gd name="connsiteX0" fmla="*/ 0 w 12192000"/>
              <a:gd name="connsiteY0" fmla="*/ 0 h 3414000"/>
              <a:gd name="connsiteX1" fmla="*/ 12192000 w 12192000"/>
              <a:gd name="connsiteY1" fmla="*/ 0 h 3414000"/>
              <a:gd name="connsiteX2" fmla="*/ 12192000 w 12192000"/>
              <a:gd name="connsiteY2" fmla="*/ 3363677 h 3414000"/>
              <a:gd name="connsiteX3" fmla="*/ 12174509 w 12192000"/>
              <a:gd name="connsiteY3" fmla="*/ 3367693 h 3414000"/>
              <a:gd name="connsiteX4" fmla="*/ 12144429 w 12192000"/>
              <a:gd name="connsiteY4" fmla="*/ 3375519 h 3414000"/>
              <a:gd name="connsiteX5" fmla="*/ 12091660 w 12192000"/>
              <a:gd name="connsiteY5" fmla="*/ 3329430 h 3414000"/>
              <a:gd name="connsiteX6" fmla="*/ 11929171 w 12192000"/>
              <a:gd name="connsiteY6" fmla="*/ 3326226 h 3414000"/>
              <a:gd name="connsiteX7" fmla="*/ 11820782 w 12192000"/>
              <a:gd name="connsiteY7" fmla="*/ 3289139 h 3414000"/>
              <a:gd name="connsiteX8" fmla="*/ 11760586 w 12192000"/>
              <a:gd name="connsiteY8" fmla="*/ 3251827 h 3414000"/>
              <a:gd name="connsiteX9" fmla="*/ 11653933 w 12192000"/>
              <a:gd name="connsiteY9" fmla="*/ 3237073 h 3414000"/>
              <a:gd name="connsiteX10" fmla="*/ 11577355 w 12192000"/>
              <a:gd name="connsiteY10" fmla="*/ 3211512 h 3414000"/>
              <a:gd name="connsiteX11" fmla="*/ 11462173 w 12192000"/>
              <a:gd name="connsiteY11" fmla="*/ 3157413 h 3414000"/>
              <a:gd name="connsiteX12" fmla="*/ 11336983 w 12192000"/>
              <a:gd name="connsiteY12" fmla="*/ 3096805 h 3414000"/>
              <a:gd name="connsiteX13" fmla="*/ 11200090 w 12192000"/>
              <a:gd name="connsiteY13" fmla="*/ 3038291 h 3414000"/>
              <a:gd name="connsiteX14" fmla="*/ 10939288 w 12192000"/>
              <a:gd name="connsiteY14" fmla="*/ 2855023 h 3414000"/>
              <a:gd name="connsiteX15" fmla="*/ 10782550 w 12192000"/>
              <a:gd name="connsiteY15" fmla="*/ 2820710 h 3414000"/>
              <a:gd name="connsiteX16" fmla="*/ 10546314 w 12192000"/>
              <a:gd name="connsiteY16" fmla="*/ 2811426 h 3414000"/>
              <a:gd name="connsiteX17" fmla="*/ 9661142 w 12192000"/>
              <a:gd name="connsiteY17" fmla="*/ 2787165 h 3414000"/>
              <a:gd name="connsiteX18" fmla="*/ 7709717 w 12192000"/>
              <a:gd name="connsiteY18" fmla="*/ 2795955 h 3414000"/>
              <a:gd name="connsiteX19" fmla="*/ 6923165 w 12192000"/>
              <a:gd name="connsiteY19" fmla="*/ 2920979 h 3414000"/>
              <a:gd name="connsiteX20" fmla="*/ 3308916 w 12192000"/>
              <a:gd name="connsiteY20" fmla="*/ 3049911 h 3414000"/>
              <a:gd name="connsiteX21" fmla="*/ 2046142 w 12192000"/>
              <a:gd name="connsiteY21" fmla="*/ 3203263 h 3414000"/>
              <a:gd name="connsiteX22" fmla="*/ 1573012 w 12192000"/>
              <a:gd name="connsiteY22" fmla="*/ 3250273 h 3414000"/>
              <a:gd name="connsiteX23" fmla="*/ 1304604 w 12192000"/>
              <a:gd name="connsiteY23" fmla="*/ 3185587 h 3414000"/>
              <a:gd name="connsiteX24" fmla="*/ 1160924 w 12192000"/>
              <a:gd name="connsiteY24" fmla="*/ 3219675 h 3414000"/>
              <a:gd name="connsiteX25" fmla="*/ 909691 w 12192000"/>
              <a:gd name="connsiteY25" fmla="*/ 3216917 h 3414000"/>
              <a:gd name="connsiteX26" fmla="*/ 764022 w 12192000"/>
              <a:gd name="connsiteY26" fmla="*/ 3235844 h 3414000"/>
              <a:gd name="connsiteX27" fmla="*/ 701916 w 12192000"/>
              <a:gd name="connsiteY27" fmla="*/ 3250221 h 3414000"/>
              <a:gd name="connsiteX28" fmla="*/ 408703 w 12192000"/>
              <a:gd name="connsiteY28" fmla="*/ 3323459 h 3414000"/>
              <a:gd name="connsiteX29" fmla="*/ 369867 w 12192000"/>
              <a:gd name="connsiteY29" fmla="*/ 3339093 h 3414000"/>
              <a:gd name="connsiteX30" fmla="*/ 318912 w 12192000"/>
              <a:gd name="connsiteY30" fmla="*/ 3367911 h 3414000"/>
              <a:gd name="connsiteX31" fmla="*/ 119549 w 12192000"/>
              <a:gd name="connsiteY31" fmla="*/ 3404650 h 3414000"/>
              <a:gd name="connsiteX32" fmla="*/ 0 w 12192000"/>
              <a:gd name="connsiteY32" fmla="*/ 3414000 h 3414000"/>
              <a:gd name="connsiteX33" fmla="*/ 0 w 12192000"/>
              <a:gd name="connsiteY33" fmla="*/ 0 h 3414000"/>
              <a:gd name="connsiteX0" fmla="*/ 0 w 12192000"/>
              <a:gd name="connsiteY0" fmla="*/ 0 h 3414000"/>
              <a:gd name="connsiteX1" fmla="*/ 12192000 w 12192000"/>
              <a:gd name="connsiteY1" fmla="*/ 0 h 3414000"/>
              <a:gd name="connsiteX2" fmla="*/ 12192000 w 12192000"/>
              <a:gd name="connsiteY2" fmla="*/ 3363677 h 3414000"/>
              <a:gd name="connsiteX3" fmla="*/ 12174509 w 12192000"/>
              <a:gd name="connsiteY3" fmla="*/ 3367693 h 3414000"/>
              <a:gd name="connsiteX4" fmla="*/ 12144429 w 12192000"/>
              <a:gd name="connsiteY4" fmla="*/ 3375519 h 3414000"/>
              <a:gd name="connsiteX5" fmla="*/ 12015460 w 12192000"/>
              <a:gd name="connsiteY5" fmla="*/ 3343718 h 3414000"/>
              <a:gd name="connsiteX6" fmla="*/ 11929171 w 12192000"/>
              <a:gd name="connsiteY6" fmla="*/ 3326226 h 3414000"/>
              <a:gd name="connsiteX7" fmla="*/ 11820782 w 12192000"/>
              <a:gd name="connsiteY7" fmla="*/ 3289139 h 3414000"/>
              <a:gd name="connsiteX8" fmla="*/ 11760586 w 12192000"/>
              <a:gd name="connsiteY8" fmla="*/ 3251827 h 3414000"/>
              <a:gd name="connsiteX9" fmla="*/ 11653933 w 12192000"/>
              <a:gd name="connsiteY9" fmla="*/ 3237073 h 3414000"/>
              <a:gd name="connsiteX10" fmla="*/ 11577355 w 12192000"/>
              <a:gd name="connsiteY10" fmla="*/ 3211512 h 3414000"/>
              <a:gd name="connsiteX11" fmla="*/ 11462173 w 12192000"/>
              <a:gd name="connsiteY11" fmla="*/ 3157413 h 3414000"/>
              <a:gd name="connsiteX12" fmla="*/ 11336983 w 12192000"/>
              <a:gd name="connsiteY12" fmla="*/ 3096805 h 3414000"/>
              <a:gd name="connsiteX13" fmla="*/ 11200090 w 12192000"/>
              <a:gd name="connsiteY13" fmla="*/ 3038291 h 3414000"/>
              <a:gd name="connsiteX14" fmla="*/ 10939288 w 12192000"/>
              <a:gd name="connsiteY14" fmla="*/ 2855023 h 3414000"/>
              <a:gd name="connsiteX15" fmla="*/ 10782550 w 12192000"/>
              <a:gd name="connsiteY15" fmla="*/ 2820710 h 3414000"/>
              <a:gd name="connsiteX16" fmla="*/ 10546314 w 12192000"/>
              <a:gd name="connsiteY16" fmla="*/ 2811426 h 3414000"/>
              <a:gd name="connsiteX17" fmla="*/ 9661142 w 12192000"/>
              <a:gd name="connsiteY17" fmla="*/ 2787165 h 3414000"/>
              <a:gd name="connsiteX18" fmla="*/ 7709717 w 12192000"/>
              <a:gd name="connsiteY18" fmla="*/ 2795955 h 3414000"/>
              <a:gd name="connsiteX19" fmla="*/ 6923165 w 12192000"/>
              <a:gd name="connsiteY19" fmla="*/ 2920979 h 3414000"/>
              <a:gd name="connsiteX20" fmla="*/ 3308916 w 12192000"/>
              <a:gd name="connsiteY20" fmla="*/ 3049911 h 3414000"/>
              <a:gd name="connsiteX21" fmla="*/ 2046142 w 12192000"/>
              <a:gd name="connsiteY21" fmla="*/ 3203263 h 3414000"/>
              <a:gd name="connsiteX22" fmla="*/ 1573012 w 12192000"/>
              <a:gd name="connsiteY22" fmla="*/ 3250273 h 3414000"/>
              <a:gd name="connsiteX23" fmla="*/ 1304604 w 12192000"/>
              <a:gd name="connsiteY23" fmla="*/ 3185587 h 3414000"/>
              <a:gd name="connsiteX24" fmla="*/ 1160924 w 12192000"/>
              <a:gd name="connsiteY24" fmla="*/ 3219675 h 3414000"/>
              <a:gd name="connsiteX25" fmla="*/ 909691 w 12192000"/>
              <a:gd name="connsiteY25" fmla="*/ 3216917 h 3414000"/>
              <a:gd name="connsiteX26" fmla="*/ 764022 w 12192000"/>
              <a:gd name="connsiteY26" fmla="*/ 3235844 h 3414000"/>
              <a:gd name="connsiteX27" fmla="*/ 701916 w 12192000"/>
              <a:gd name="connsiteY27" fmla="*/ 3250221 h 3414000"/>
              <a:gd name="connsiteX28" fmla="*/ 408703 w 12192000"/>
              <a:gd name="connsiteY28" fmla="*/ 3323459 h 3414000"/>
              <a:gd name="connsiteX29" fmla="*/ 369867 w 12192000"/>
              <a:gd name="connsiteY29" fmla="*/ 3339093 h 3414000"/>
              <a:gd name="connsiteX30" fmla="*/ 318912 w 12192000"/>
              <a:gd name="connsiteY30" fmla="*/ 3367911 h 3414000"/>
              <a:gd name="connsiteX31" fmla="*/ 119549 w 12192000"/>
              <a:gd name="connsiteY31" fmla="*/ 3404650 h 3414000"/>
              <a:gd name="connsiteX32" fmla="*/ 0 w 12192000"/>
              <a:gd name="connsiteY32" fmla="*/ 3414000 h 3414000"/>
              <a:gd name="connsiteX33" fmla="*/ 0 w 12192000"/>
              <a:gd name="connsiteY33" fmla="*/ 0 h 3414000"/>
              <a:gd name="connsiteX0" fmla="*/ 0 w 12192000"/>
              <a:gd name="connsiteY0" fmla="*/ 0 h 3414000"/>
              <a:gd name="connsiteX1" fmla="*/ 12192000 w 12192000"/>
              <a:gd name="connsiteY1" fmla="*/ 0 h 3414000"/>
              <a:gd name="connsiteX2" fmla="*/ 12192000 w 12192000"/>
              <a:gd name="connsiteY2" fmla="*/ 3363677 h 3414000"/>
              <a:gd name="connsiteX3" fmla="*/ 12174509 w 12192000"/>
              <a:gd name="connsiteY3" fmla="*/ 3367693 h 3414000"/>
              <a:gd name="connsiteX4" fmla="*/ 12096804 w 12192000"/>
              <a:gd name="connsiteY4" fmla="*/ 3337419 h 3414000"/>
              <a:gd name="connsiteX5" fmla="*/ 12015460 w 12192000"/>
              <a:gd name="connsiteY5" fmla="*/ 3343718 h 3414000"/>
              <a:gd name="connsiteX6" fmla="*/ 11929171 w 12192000"/>
              <a:gd name="connsiteY6" fmla="*/ 3326226 h 3414000"/>
              <a:gd name="connsiteX7" fmla="*/ 11820782 w 12192000"/>
              <a:gd name="connsiteY7" fmla="*/ 3289139 h 3414000"/>
              <a:gd name="connsiteX8" fmla="*/ 11760586 w 12192000"/>
              <a:gd name="connsiteY8" fmla="*/ 3251827 h 3414000"/>
              <a:gd name="connsiteX9" fmla="*/ 11653933 w 12192000"/>
              <a:gd name="connsiteY9" fmla="*/ 3237073 h 3414000"/>
              <a:gd name="connsiteX10" fmla="*/ 11577355 w 12192000"/>
              <a:gd name="connsiteY10" fmla="*/ 3211512 h 3414000"/>
              <a:gd name="connsiteX11" fmla="*/ 11462173 w 12192000"/>
              <a:gd name="connsiteY11" fmla="*/ 3157413 h 3414000"/>
              <a:gd name="connsiteX12" fmla="*/ 11336983 w 12192000"/>
              <a:gd name="connsiteY12" fmla="*/ 3096805 h 3414000"/>
              <a:gd name="connsiteX13" fmla="*/ 11200090 w 12192000"/>
              <a:gd name="connsiteY13" fmla="*/ 3038291 h 3414000"/>
              <a:gd name="connsiteX14" fmla="*/ 10939288 w 12192000"/>
              <a:gd name="connsiteY14" fmla="*/ 2855023 h 3414000"/>
              <a:gd name="connsiteX15" fmla="*/ 10782550 w 12192000"/>
              <a:gd name="connsiteY15" fmla="*/ 2820710 h 3414000"/>
              <a:gd name="connsiteX16" fmla="*/ 10546314 w 12192000"/>
              <a:gd name="connsiteY16" fmla="*/ 2811426 h 3414000"/>
              <a:gd name="connsiteX17" fmla="*/ 9661142 w 12192000"/>
              <a:gd name="connsiteY17" fmla="*/ 2787165 h 3414000"/>
              <a:gd name="connsiteX18" fmla="*/ 7709717 w 12192000"/>
              <a:gd name="connsiteY18" fmla="*/ 2795955 h 3414000"/>
              <a:gd name="connsiteX19" fmla="*/ 6923165 w 12192000"/>
              <a:gd name="connsiteY19" fmla="*/ 2920979 h 3414000"/>
              <a:gd name="connsiteX20" fmla="*/ 3308916 w 12192000"/>
              <a:gd name="connsiteY20" fmla="*/ 3049911 h 3414000"/>
              <a:gd name="connsiteX21" fmla="*/ 2046142 w 12192000"/>
              <a:gd name="connsiteY21" fmla="*/ 3203263 h 3414000"/>
              <a:gd name="connsiteX22" fmla="*/ 1573012 w 12192000"/>
              <a:gd name="connsiteY22" fmla="*/ 3250273 h 3414000"/>
              <a:gd name="connsiteX23" fmla="*/ 1304604 w 12192000"/>
              <a:gd name="connsiteY23" fmla="*/ 3185587 h 3414000"/>
              <a:gd name="connsiteX24" fmla="*/ 1160924 w 12192000"/>
              <a:gd name="connsiteY24" fmla="*/ 3219675 h 3414000"/>
              <a:gd name="connsiteX25" fmla="*/ 909691 w 12192000"/>
              <a:gd name="connsiteY25" fmla="*/ 3216917 h 3414000"/>
              <a:gd name="connsiteX26" fmla="*/ 764022 w 12192000"/>
              <a:gd name="connsiteY26" fmla="*/ 3235844 h 3414000"/>
              <a:gd name="connsiteX27" fmla="*/ 701916 w 12192000"/>
              <a:gd name="connsiteY27" fmla="*/ 3250221 h 3414000"/>
              <a:gd name="connsiteX28" fmla="*/ 408703 w 12192000"/>
              <a:gd name="connsiteY28" fmla="*/ 3323459 h 3414000"/>
              <a:gd name="connsiteX29" fmla="*/ 369867 w 12192000"/>
              <a:gd name="connsiteY29" fmla="*/ 3339093 h 3414000"/>
              <a:gd name="connsiteX30" fmla="*/ 318912 w 12192000"/>
              <a:gd name="connsiteY30" fmla="*/ 3367911 h 3414000"/>
              <a:gd name="connsiteX31" fmla="*/ 119549 w 12192000"/>
              <a:gd name="connsiteY31" fmla="*/ 3404650 h 3414000"/>
              <a:gd name="connsiteX32" fmla="*/ 0 w 12192000"/>
              <a:gd name="connsiteY32" fmla="*/ 3414000 h 3414000"/>
              <a:gd name="connsiteX33" fmla="*/ 0 w 12192000"/>
              <a:gd name="connsiteY33" fmla="*/ 0 h 3414000"/>
              <a:gd name="connsiteX0" fmla="*/ 0 w 12192000"/>
              <a:gd name="connsiteY0" fmla="*/ 0 h 3414000"/>
              <a:gd name="connsiteX1" fmla="*/ 12192000 w 12192000"/>
              <a:gd name="connsiteY1" fmla="*/ 0 h 3414000"/>
              <a:gd name="connsiteX2" fmla="*/ 12192000 w 12192000"/>
              <a:gd name="connsiteY2" fmla="*/ 3363677 h 3414000"/>
              <a:gd name="connsiteX3" fmla="*/ 12174509 w 12192000"/>
              <a:gd name="connsiteY3" fmla="*/ 3367693 h 3414000"/>
              <a:gd name="connsiteX4" fmla="*/ 12096804 w 12192000"/>
              <a:gd name="connsiteY4" fmla="*/ 3337419 h 3414000"/>
              <a:gd name="connsiteX5" fmla="*/ 12001172 w 12192000"/>
              <a:gd name="connsiteY5" fmla="*/ 3319906 h 3414000"/>
              <a:gd name="connsiteX6" fmla="*/ 11929171 w 12192000"/>
              <a:gd name="connsiteY6" fmla="*/ 3326226 h 3414000"/>
              <a:gd name="connsiteX7" fmla="*/ 11820782 w 12192000"/>
              <a:gd name="connsiteY7" fmla="*/ 3289139 h 3414000"/>
              <a:gd name="connsiteX8" fmla="*/ 11760586 w 12192000"/>
              <a:gd name="connsiteY8" fmla="*/ 3251827 h 3414000"/>
              <a:gd name="connsiteX9" fmla="*/ 11653933 w 12192000"/>
              <a:gd name="connsiteY9" fmla="*/ 3237073 h 3414000"/>
              <a:gd name="connsiteX10" fmla="*/ 11577355 w 12192000"/>
              <a:gd name="connsiteY10" fmla="*/ 3211512 h 3414000"/>
              <a:gd name="connsiteX11" fmla="*/ 11462173 w 12192000"/>
              <a:gd name="connsiteY11" fmla="*/ 3157413 h 3414000"/>
              <a:gd name="connsiteX12" fmla="*/ 11336983 w 12192000"/>
              <a:gd name="connsiteY12" fmla="*/ 3096805 h 3414000"/>
              <a:gd name="connsiteX13" fmla="*/ 11200090 w 12192000"/>
              <a:gd name="connsiteY13" fmla="*/ 3038291 h 3414000"/>
              <a:gd name="connsiteX14" fmla="*/ 10939288 w 12192000"/>
              <a:gd name="connsiteY14" fmla="*/ 2855023 h 3414000"/>
              <a:gd name="connsiteX15" fmla="*/ 10782550 w 12192000"/>
              <a:gd name="connsiteY15" fmla="*/ 2820710 h 3414000"/>
              <a:gd name="connsiteX16" fmla="*/ 10546314 w 12192000"/>
              <a:gd name="connsiteY16" fmla="*/ 2811426 h 3414000"/>
              <a:gd name="connsiteX17" fmla="*/ 9661142 w 12192000"/>
              <a:gd name="connsiteY17" fmla="*/ 2787165 h 3414000"/>
              <a:gd name="connsiteX18" fmla="*/ 7709717 w 12192000"/>
              <a:gd name="connsiteY18" fmla="*/ 2795955 h 3414000"/>
              <a:gd name="connsiteX19" fmla="*/ 6923165 w 12192000"/>
              <a:gd name="connsiteY19" fmla="*/ 2920979 h 3414000"/>
              <a:gd name="connsiteX20" fmla="*/ 3308916 w 12192000"/>
              <a:gd name="connsiteY20" fmla="*/ 3049911 h 3414000"/>
              <a:gd name="connsiteX21" fmla="*/ 2046142 w 12192000"/>
              <a:gd name="connsiteY21" fmla="*/ 3203263 h 3414000"/>
              <a:gd name="connsiteX22" fmla="*/ 1573012 w 12192000"/>
              <a:gd name="connsiteY22" fmla="*/ 3250273 h 3414000"/>
              <a:gd name="connsiteX23" fmla="*/ 1304604 w 12192000"/>
              <a:gd name="connsiteY23" fmla="*/ 3185587 h 3414000"/>
              <a:gd name="connsiteX24" fmla="*/ 1160924 w 12192000"/>
              <a:gd name="connsiteY24" fmla="*/ 3219675 h 3414000"/>
              <a:gd name="connsiteX25" fmla="*/ 909691 w 12192000"/>
              <a:gd name="connsiteY25" fmla="*/ 3216917 h 3414000"/>
              <a:gd name="connsiteX26" fmla="*/ 764022 w 12192000"/>
              <a:gd name="connsiteY26" fmla="*/ 3235844 h 3414000"/>
              <a:gd name="connsiteX27" fmla="*/ 701916 w 12192000"/>
              <a:gd name="connsiteY27" fmla="*/ 3250221 h 3414000"/>
              <a:gd name="connsiteX28" fmla="*/ 408703 w 12192000"/>
              <a:gd name="connsiteY28" fmla="*/ 3323459 h 3414000"/>
              <a:gd name="connsiteX29" fmla="*/ 369867 w 12192000"/>
              <a:gd name="connsiteY29" fmla="*/ 3339093 h 3414000"/>
              <a:gd name="connsiteX30" fmla="*/ 318912 w 12192000"/>
              <a:gd name="connsiteY30" fmla="*/ 3367911 h 3414000"/>
              <a:gd name="connsiteX31" fmla="*/ 119549 w 12192000"/>
              <a:gd name="connsiteY31" fmla="*/ 3404650 h 3414000"/>
              <a:gd name="connsiteX32" fmla="*/ 0 w 12192000"/>
              <a:gd name="connsiteY32" fmla="*/ 3414000 h 3414000"/>
              <a:gd name="connsiteX33" fmla="*/ 0 w 12192000"/>
              <a:gd name="connsiteY33" fmla="*/ 0 h 3414000"/>
              <a:gd name="connsiteX0" fmla="*/ 0 w 12192000"/>
              <a:gd name="connsiteY0" fmla="*/ 0 h 3414000"/>
              <a:gd name="connsiteX1" fmla="*/ 12192000 w 12192000"/>
              <a:gd name="connsiteY1" fmla="*/ 0 h 3414000"/>
              <a:gd name="connsiteX2" fmla="*/ 12192000 w 12192000"/>
              <a:gd name="connsiteY2" fmla="*/ 3363677 h 3414000"/>
              <a:gd name="connsiteX3" fmla="*/ 12141171 w 12192000"/>
              <a:gd name="connsiteY3" fmla="*/ 3348643 h 3414000"/>
              <a:gd name="connsiteX4" fmla="*/ 12096804 w 12192000"/>
              <a:gd name="connsiteY4" fmla="*/ 3337419 h 3414000"/>
              <a:gd name="connsiteX5" fmla="*/ 12001172 w 12192000"/>
              <a:gd name="connsiteY5" fmla="*/ 3319906 h 3414000"/>
              <a:gd name="connsiteX6" fmla="*/ 11929171 w 12192000"/>
              <a:gd name="connsiteY6" fmla="*/ 3326226 h 3414000"/>
              <a:gd name="connsiteX7" fmla="*/ 11820782 w 12192000"/>
              <a:gd name="connsiteY7" fmla="*/ 3289139 h 3414000"/>
              <a:gd name="connsiteX8" fmla="*/ 11760586 w 12192000"/>
              <a:gd name="connsiteY8" fmla="*/ 3251827 h 3414000"/>
              <a:gd name="connsiteX9" fmla="*/ 11653933 w 12192000"/>
              <a:gd name="connsiteY9" fmla="*/ 3237073 h 3414000"/>
              <a:gd name="connsiteX10" fmla="*/ 11577355 w 12192000"/>
              <a:gd name="connsiteY10" fmla="*/ 3211512 h 3414000"/>
              <a:gd name="connsiteX11" fmla="*/ 11462173 w 12192000"/>
              <a:gd name="connsiteY11" fmla="*/ 3157413 h 3414000"/>
              <a:gd name="connsiteX12" fmla="*/ 11336983 w 12192000"/>
              <a:gd name="connsiteY12" fmla="*/ 3096805 h 3414000"/>
              <a:gd name="connsiteX13" fmla="*/ 11200090 w 12192000"/>
              <a:gd name="connsiteY13" fmla="*/ 3038291 h 3414000"/>
              <a:gd name="connsiteX14" fmla="*/ 10939288 w 12192000"/>
              <a:gd name="connsiteY14" fmla="*/ 2855023 h 3414000"/>
              <a:gd name="connsiteX15" fmla="*/ 10782550 w 12192000"/>
              <a:gd name="connsiteY15" fmla="*/ 2820710 h 3414000"/>
              <a:gd name="connsiteX16" fmla="*/ 10546314 w 12192000"/>
              <a:gd name="connsiteY16" fmla="*/ 2811426 h 3414000"/>
              <a:gd name="connsiteX17" fmla="*/ 9661142 w 12192000"/>
              <a:gd name="connsiteY17" fmla="*/ 2787165 h 3414000"/>
              <a:gd name="connsiteX18" fmla="*/ 7709717 w 12192000"/>
              <a:gd name="connsiteY18" fmla="*/ 2795955 h 3414000"/>
              <a:gd name="connsiteX19" fmla="*/ 6923165 w 12192000"/>
              <a:gd name="connsiteY19" fmla="*/ 2920979 h 3414000"/>
              <a:gd name="connsiteX20" fmla="*/ 3308916 w 12192000"/>
              <a:gd name="connsiteY20" fmla="*/ 3049911 h 3414000"/>
              <a:gd name="connsiteX21" fmla="*/ 2046142 w 12192000"/>
              <a:gd name="connsiteY21" fmla="*/ 3203263 h 3414000"/>
              <a:gd name="connsiteX22" fmla="*/ 1573012 w 12192000"/>
              <a:gd name="connsiteY22" fmla="*/ 3250273 h 3414000"/>
              <a:gd name="connsiteX23" fmla="*/ 1304604 w 12192000"/>
              <a:gd name="connsiteY23" fmla="*/ 3185587 h 3414000"/>
              <a:gd name="connsiteX24" fmla="*/ 1160924 w 12192000"/>
              <a:gd name="connsiteY24" fmla="*/ 3219675 h 3414000"/>
              <a:gd name="connsiteX25" fmla="*/ 909691 w 12192000"/>
              <a:gd name="connsiteY25" fmla="*/ 3216917 h 3414000"/>
              <a:gd name="connsiteX26" fmla="*/ 764022 w 12192000"/>
              <a:gd name="connsiteY26" fmla="*/ 3235844 h 3414000"/>
              <a:gd name="connsiteX27" fmla="*/ 701916 w 12192000"/>
              <a:gd name="connsiteY27" fmla="*/ 3250221 h 3414000"/>
              <a:gd name="connsiteX28" fmla="*/ 408703 w 12192000"/>
              <a:gd name="connsiteY28" fmla="*/ 3323459 h 3414000"/>
              <a:gd name="connsiteX29" fmla="*/ 369867 w 12192000"/>
              <a:gd name="connsiteY29" fmla="*/ 3339093 h 3414000"/>
              <a:gd name="connsiteX30" fmla="*/ 318912 w 12192000"/>
              <a:gd name="connsiteY30" fmla="*/ 3367911 h 3414000"/>
              <a:gd name="connsiteX31" fmla="*/ 119549 w 12192000"/>
              <a:gd name="connsiteY31" fmla="*/ 3404650 h 3414000"/>
              <a:gd name="connsiteX32" fmla="*/ 0 w 12192000"/>
              <a:gd name="connsiteY32" fmla="*/ 3414000 h 3414000"/>
              <a:gd name="connsiteX33" fmla="*/ 0 w 12192000"/>
              <a:gd name="connsiteY33" fmla="*/ 0 h 3414000"/>
              <a:gd name="connsiteX0" fmla="*/ 0 w 12192000"/>
              <a:gd name="connsiteY0" fmla="*/ 0 h 3414000"/>
              <a:gd name="connsiteX1" fmla="*/ 12192000 w 12192000"/>
              <a:gd name="connsiteY1" fmla="*/ 0 h 3414000"/>
              <a:gd name="connsiteX2" fmla="*/ 12192000 w 12192000"/>
              <a:gd name="connsiteY2" fmla="*/ 3363677 h 3414000"/>
              <a:gd name="connsiteX3" fmla="*/ 12141171 w 12192000"/>
              <a:gd name="connsiteY3" fmla="*/ 3348643 h 3414000"/>
              <a:gd name="connsiteX4" fmla="*/ 12096804 w 12192000"/>
              <a:gd name="connsiteY4" fmla="*/ 3337419 h 3414000"/>
              <a:gd name="connsiteX5" fmla="*/ 12001172 w 12192000"/>
              <a:gd name="connsiteY5" fmla="*/ 3319906 h 3414000"/>
              <a:gd name="connsiteX6" fmla="*/ 11929171 w 12192000"/>
              <a:gd name="connsiteY6" fmla="*/ 3326226 h 3414000"/>
              <a:gd name="connsiteX7" fmla="*/ 11820782 w 12192000"/>
              <a:gd name="connsiteY7" fmla="*/ 3289139 h 3414000"/>
              <a:gd name="connsiteX8" fmla="*/ 11760586 w 12192000"/>
              <a:gd name="connsiteY8" fmla="*/ 3251827 h 3414000"/>
              <a:gd name="connsiteX9" fmla="*/ 11653933 w 12192000"/>
              <a:gd name="connsiteY9" fmla="*/ 3237073 h 3414000"/>
              <a:gd name="connsiteX10" fmla="*/ 11577355 w 12192000"/>
              <a:gd name="connsiteY10" fmla="*/ 3211512 h 3414000"/>
              <a:gd name="connsiteX11" fmla="*/ 11462173 w 12192000"/>
              <a:gd name="connsiteY11" fmla="*/ 3157413 h 3414000"/>
              <a:gd name="connsiteX12" fmla="*/ 11336983 w 12192000"/>
              <a:gd name="connsiteY12" fmla="*/ 3096805 h 3414000"/>
              <a:gd name="connsiteX13" fmla="*/ 11200090 w 12192000"/>
              <a:gd name="connsiteY13" fmla="*/ 3038291 h 3414000"/>
              <a:gd name="connsiteX14" fmla="*/ 10939288 w 12192000"/>
              <a:gd name="connsiteY14" fmla="*/ 2855023 h 3414000"/>
              <a:gd name="connsiteX15" fmla="*/ 10782550 w 12192000"/>
              <a:gd name="connsiteY15" fmla="*/ 2820710 h 3414000"/>
              <a:gd name="connsiteX16" fmla="*/ 10546314 w 12192000"/>
              <a:gd name="connsiteY16" fmla="*/ 2811426 h 3414000"/>
              <a:gd name="connsiteX17" fmla="*/ 9661142 w 12192000"/>
              <a:gd name="connsiteY17" fmla="*/ 2787165 h 3414000"/>
              <a:gd name="connsiteX18" fmla="*/ 7709717 w 12192000"/>
              <a:gd name="connsiteY18" fmla="*/ 2795955 h 3414000"/>
              <a:gd name="connsiteX19" fmla="*/ 6923165 w 12192000"/>
              <a:gd name="connsiteY19" fmla="*/ 2920979 h 3414000"/>
              <a:gd name="connsiteX20" fmla="*/ 3308916 w 12192000"/>
              <a:gd name="connsiteY20" fmla="*/ 3049911 h 3414000"/>
              <a:gd name="connsiteX21" fmla="*/ 2046142 w 12192000"/>
              <a:gd name="connsiteY21" fmla="*/ 3203263 h 3414000"/>
              <a:gd name="connsiteX22" fmla="*/ 1560312 w 12192000"/>
              <a:gd name="connsiteY22" fmla="*/ 3212173 h 3414000"/>
              <a:gd name="connsiteX23" fmla="*/ 1304604 w 12192000"/>
              <a:gd name="connsiteY23" fmla="*/ 3185587 h 3414000"/>
              <a:gd name="connsiteX24" fmla="*/ 1160924 w 12192000"/>
              <a:gd name="connsiteY24" fmla="*/ 3219675 h 3414000"/>
              <a:gd name="connsiteX25" fmla="*/ 909691 w 12192000"/>
              <a:gd name="connsiteY25" fmla="*/ 3216917 h 3414000"/>
              <a:gd name="connsiteX26" fmla="*/ 764022 w 12192000"/>
              <a:gd name="connsiteY26" fmla="*/ 3235844 h 3414000"/>
              <a:gd name="connsiteX27" fmla="*/ 701916 w 12192000"/>
              <a:gd name="connsiteY27" fmla="*/ 3250221 h 3414000"/>
              <a:gd name="connsiteX28" fmla="*/ 408703 w 12192000"/>
              <a:gd name="connsiteY28" fmla="*/ 3323459 h 3414000"/>
              <a:gd name="connsiteX29" fmla="*/ 369867 w 12192000"/>
              <a:gd name="connsiteY29" fmla="*/ 3339093 h 3414000"/>
              <a:gd name="connsiteX30" fmla="*/ 318912 w 12192000"/>
              <a:gd name="connsiteY30" fmla="*/ 3367911 h 3414000"/>
              <a:gd name="connsiteX31" fmla="*/ 119549 w 12192000"/>
              <a:gd name="connsiteY31" fmla="*/ 3404650 h 3414000"/>
              <a:gd name="connsiteX32" fmla="*/ 0 w 12192000"/>
              <a:gd name="connsiteY32" fmla="*/ 3414000 h 3414000"/>
              <a:gd name="connsiteX33" fmla="*/ 0 w 12192000"/>
              <a:gd name="connsiteY33" fmla="*/ 0 h 3414000"/>
              <a:gd name="connsiteX0" fmla="*/ 0 w 12192000"/>
              <a:gd name="connsiteY0" fmla="*/ 0 h 3414000"/>
              <a:gd name="connsiteX1" fmla="*/ 12192000 w 12192000"/>
              <a:gd name="connsiteY1" fmla="*/ 0 h 3414000"/>
              <a:gd name="connsiteX2" fmla="*/ 12192000 w 12192000"/>
              <a:gd name="connsiteY2" fmla="*/ 3363677 h 3414000"/>
              <a:gd name="connsiteX3" fmla="*/ 12141171 w 12192000"/>
              <a:gd name="connsiteY3" fmla="*/ 3348643 h 3414000"/>
              <a:gd name="connsiteX4" fmla="*/ 12096804 w 12192000"/>
              <a:gd name="connsiteY4" fmla="*/ 3337419 h 3414000"/>
              <a:gd name="connsiteX5" fmla="*/ 12001172 w 12192000"/>
              <a:gd name="connsiteY5" fmla="*/ 3319906 h 3414000"/>
              <a:gd name="connsiteX6" fmla="*/ 11929171 w 12192000"/>
              <a:gd name="connsiteY6" fmla="*/ 3326226 h 3414000"/>
              <a:gd name="connsiteX7" fmla="*/ 11820782 w 12192000"/>
              <a:gd name="connsiteY7" fmla="*/ 3289139 h 3414000"/>
              <a:gd name="connsiteX8" fmla="*/ 11760586 w 12192000"/>
              <a:gd name="connsiteY8" fmla="*/ 3251827 h 3414000"/>
              <a:gd name="connsiteX9" fmla="*/ 11653933 w 12192000"/>
              <a:gd name="connsiteY9" fmla="*/ 3237073 h 3414000"/>
              <a:gd name="connsiteX10" fmla="*/ 11577355 w 12192000"/>
              <a:gd name="connsiteY10" fmla="*/ 3211512 h 3414000"/>
              <a:gd name="connsiteX11" fmla="*/ 11462173 w 12192000"/>
              <a:gd name="connsiteY11" fmla="*/ 3157413 h 3414000"/>
              <a:gd name="connsiteX12" fmla="*/ 11336983 w 12192000"/>
              <a:gd name="connsiteY12" fmla="*/ 3096805 h 3414000"/>
              <a:gd name="connsiteX13" fmla="*/ 11200090 w 12192000"/>
              <a:gd name="connsiteY13" fmla="*/ 3038291 h 3414000"/>
              <a:gd name="connsiteX14" fmla="*/ 10939288 w 12192000"/>
              <a:gd name="connsiteY14" fmla="*/ 2855023 h 3414000"/>
              <a:gd name="connsiteX15" fmla="*/ 10782550 w 12192000"/>
              <a:gd name="connsiteY15" fmla="*/ 2820710 h 3414000"/>
              <a:gd name="connsiteX16" fmla="*/ 10546314 w 12192000"/>
              <a:gd name="connsiteY16" fmla="*/ 2811426 h 3414000"/>
              <a:gd name="connsiteX17" fmla="*/ 9661142 w 12192000"/>
              <a:gd name="connsiteY17" fmla="*/ 2787165 h 3414000"/>
              <a:gd name="connsiteX18" fmla="*/ 7709717 w 12192000"/>
              <a:gd name="connsiteY18" fmla="*/ 2795955 h 3414000"/>
              <a:gd name="connsiteX19" fmla="*/ 6923165 w 12192000"/>
              <a:gd name="connsiteY19" fmla="*/ 2920979 h 3414000"/>
              <a:gd name="connsiteX20" fmla="*/ 3308916 w 12192000"/>
              <a:gd name="connsiteY20" fmla="*/ 3049911 h 3414000"/>
              <a:gd name="connsiteX21" fmla="*/ 2305050 w 12192000"/>
              <a:gd name="connsiteY21" fmla="*/ 3162300 h 3414000"/>
              <a:gd name="connsiteX22" fmla="*/ 2046142 w 12192000"/>
              <a:gd name="connsiteY22" fmla="*/ 3203263 h 3414000"/>
              <a:gd name="connsiteX23" fmla="*/ 1560312 w 12192000"/>
              <a:gd name="connsiteY23" fmla="*/ 3212173 h 3414000"/>
              <a:gd name="connsiteX24" fmla="*/ 1304604 w 12192000"/>
              <a:gd name="connsiteY24" fmla="*/ 3185587 h 3414000"/>
              <a:gd name="connsiteX25" fmla="*/ 1160924 w 12192000"/>
              <a:gd name="connsiteY25" fmla="*/ 3219675 h 3414000"/>
              <a:gd name="connsiteX26" fmla="*/ 909691 w 12192000"/>
              <a:gd name="connsiteY26" fmla="*/ 3216917 h 3414000"/>
              <a:gd name="connsiteX27" fmla="*/ 764022 w 12192000"/>
              <a:gd name="connsiteY27" fmla="*/ 3235844 h 3414000"/>
              <a:gd name="connsiteX28" fmla="*/ 701916 w 12192000"/>
              <a:gd name="connsiteY28" fmla="*/ 3250221 h 3414000"/>
              <a:gd name="connsiteX29" fmla="*/ 408703 w 12192000"/>
              <a:gd name="connsiteY29" fmla="*/ 3323459 h 3414000"/>
              <a:gd name="connsiteX30" fmla="*/ 369867 w 12192000"/>
              <a:gd name="connsiteY30" fmla="*/ 3339093 h 3414000"/>
              <a:gd name="connsiteX31" fmla="*/ 318912 w 12192000"/>
              <a:gd name="connsiteY31" fmla="*/ 3367911 h 3414000"/>
              <a:gd name="connsiteX32" fmla="*/ 119549 w 12192000"/>
              <a:gd name="connsiteY32" fmla="*/ 3404650 h 3414000"/>
              <a:gd name="connsiteX33" fmla="*/ 0 w 12192000"/>
              <a:gd name="connsiteY33" fmla="*/ 3414000 h 3414000"/>
              <a:gd name="connsiteX34" fmla="*/ 0 w 12192000"/>
              <a:gd name="connsiteY34" fmla="*/ 0 h 3414000"/>
              <a:gd name="connsiteX0" fmla="*/ 0 w 12192000"/>
              <a:gd name="connsiteY0" fmla="*/ 0 h 3414000"/>
              <a:gd name="connsiteX1" fmla="*/ 12192000 w 12192000"/>
              <a:gd name="connsiteY1" fmla="*/ 0 h 3414000"/>
              <a:gd name="connsiteX2" fmla="*/ 12192000 w 12192000"/>
              <a:gd name="connsiteY2" fmla="*/ 3363677 h 3414000"/>
              <a:gd name="connsiteX3" fmla="*/ 12141171 w 12192000"/>
              <a:gd name="connsiteY3" fmla="*/ 3348643 h 3414000"/>
              <a:gd name="connsiteX4" fmla="*/ 12096804 w 12192000"/>
              <a:gd name="connsiteY4" fmla="*/ 3337419 h 3414000"/>
              <a:gd name="connsiteX5" fmla="*/ 12001172 w 12192000"/>
              <a:gd name="connsiteY5" fmla="*/ 3319906 h 3414000"/>
              <a:gd name="connsiteX6" fmla="*/ 11929171 w 12192000"/>
              <a:gd name="connsiteY6" fmla="*/ 3326226 h 3414000"/>
              <a:gd name="connsiteX7" fmla="*/ 11820782 w 12192000"/>
              <a:gd name="connsiteY7" fmla="*/ 3289139 h 3414000"/>
              <a:gd name="connsiteX8" fmla="*/ 11760586 w 12192000"/>
              <a:gd name="connsiteY8" fmla="*/ 3251827 h 3414000"/>
              <a:gd name="connsiteX9" fmla="*/ 11653933 w 12192000"/>
              <a:gd name="connsiteY9" fmla="*/ 3237073 h 3414000"/>
              <a:gd name="connsiteX10" fmla="*/ 11577355 w 12192000"/>
              <a:gd name="connsiteY10" fmla="*/ 3211512 h 3414000"/>
              <a:gd name="connsiteX11" fmla="*/ 11462173 w 12192000"/>
              <a:gd name="connsiteY11" fmla="*/ 3157413 h 3414000"/>
              <a:gd name="connsiteX12" fmla="*/ 11336983 w 12192000"/>
              <a:gd name="connsiteY12" fmla="*/ 3096805 h 3414000"/>
              <a:gd name="connsiteX13" fmla="*/ 11200090 w 12192000"/>
              <a:gd name="connsiteY13" fmla="*/ 3038291 h 3414000"/>
              <a:gd name="connsiteX14" fmla="*/ 10939288 w 12192000"/>
              <a:gd name="connsiteY14" fmla="*/ 2855023 h 3414000"/>
              <a:gd name="connsiteX15" fmla="*/ 10782550 w 12192000"/>
              <a:gd name="connsiteY15" fmla="*/ 2820710 h 3414000"/>
              <a:gd name="connsiteX16" fmla="*/ 10546314 w 12192000"/>
              <a:gd name="connsiteY16" fmla="*/ 2811426 h 3414000"/>
              <a:gd name="connsiteX17" fmla="*/ 9661142 w 12192000"/>
              <a:gd name="connsiteY17" fmla="*/ 2787165 h 3414000"/>
              <a:gd name="connsiteX18" fmla="*/ 7709717 w 12192000"/>
              <a:gd name="connsiteY18" fmla="*/ 2795955 h 3414000"/>
              <a:gd name="connsiteX19" fmla="*/ 6923165 w 12192000"/>
              <a:gd name="connsiteY19" fmla="*/ 2920979 h 3414000"/>
              <a:gd name="connsiteX20" fmla="*/ 3308916 w 12192000"/>
              <a:gd name="connsiteY20" fmla="*/ 3049911 h 3414000"/>
              <a:gd name="connsiteX21" fmla="*/ 2279650 w 12192000"/>
              <a:gd name="connsiteY21" fmla="*/ 3187700 h 3414000"/>
              <a:gd name="connsiteX22" fmla="*/ 2046142 w 12192000"/>
              <a:gd name="connsiteY22" fmla="*/ 3203263 h 3414000"/>
              <a:gd name="connsiteX23" fmla="*/ 1560312 w 12192000"/>
              <a:gd name="connsiteY23" fmla="*/ 3212173 h 3414000"/>
              <a:gd name="connsiteX24" fmla="*/ 1304604 w 12192000"/>
              <a:gd name="connsiteY24" fmla="*/ 3185587 h 3414000"/>
              <a:gd name="connsiteX25" fmla="*/ 1160924 w 12192000"/>
              <a:gd name="connsiteY25" fmla="*/ 3219675 h 3414000"/>
              <a:gd name="connsiteX26" fmla="*/ 909691 w 12192000"/>
              <a:gd name="connsiteY26" fmla="*/ 3216917 h 3414000"/>
              <a:gd name="connsiteX27" fmla="*/ 764022 w 12192000"/>
              <a:gd name="connsiteY27" fmla="*/ 3235844 h 3414000"/>
              <a:gd name="connsiteX28" fmla="*/ 701916 w 12192000"/>
              <a:gd name="connsiteY28" fmla="*/ 3250221 h 3414000"/>
              <a:gd name="connsiteX29" fmla="*/ 408703 w 12192000"/>
              <a:gd name="connsiteY29" fmla="*/ 3323459 h 3414000"/>
              <a:gd name="connsiteX30" fmla="*/ 369867 w 12192000"/>
              <a:gd name="connsiteY30" fmla="*/ 3339093 h 3414000"/>
              <a:gd name="connsiteX31" fmla="*/ 318912 w 12192000"/>
              <a:gd name="connsiteY31" fmla="*/ 3367911 h 3414000"/>
              <a:gd name="connsiteX32" fmla="*/ 119549 w 12192000"/>
              <a:gd name="connsiteY32" fmla="*/ 3404650 h 3414000"/>
              <a:gd name="connsiteX33" fmla="*/ 0 w 12192000"/>
              <a:gd name="connsiteY33" fmla="*/ 3414000 h 3414000"/>
              <a:gd name="connsiteX34" fmla="*/ 0 w 12192000"/>
              <a:gd name="connsiteY34" fmla="*/ 0 h 3414000"/>
              <a:gd name="connsiteX0" fmla="*/ 0 w 12192000"/>
              <a:gd name="connsiteY0" fmla="*/ 0 h 3414000"/>
              <a:gd name="connsiteX1" fmla="*/ 12192000 w 12192000"/>
              <a:gd name="connsiteY1" fmla="*/ 0 h 3414000"/>
              <a:gd name="connsiteX2" fmla="*/ 12192000 w 12192000"/>
              <a:gd name="connsiteY2" fmla="*/ 3363677 h 3414000"/>
              <a:gd name="connsiteX3" fmla="*/ 12141171 w 12192000"/>
              <a:gd name="connsiteY3" fmla="*/ 3348643 h 3414000"/>
              <a:gd name="connsiteX4" fmla="*/ 12096804 w 12192000"/>
              <a:gd name="connsiteY4" fmla="*/ 3337419 h 3414000"/>
              <a:gd name="connsiteX5" fmla="*/ 12001172 w 12192000"/>
              <a:gd name="connsiteY5" fmla="*/ 3319906 h 3414000"/>
              <a:gd name="connsiteX6" fmla="*/ 11929171 w 12192000"/>
              <a:gd name="connsiteY6" fmla="*/ 3326226 h 3414000"/>
              <a:gd name="connsiteX7" fmla="*/ 11820782 w 12192000"/>
              <a:gd name="connsiteY7" fmla="*/ 3289139 h 3414000"/>
              <a:gd name="connsiteX8" fmla="*/ 11760586 w 12192000"/>
              <a:gd name="connsiteY8" fmla="*/ 3251827 h 3414000"/>
              <a:gd name="connsiteX9" fmla="*/ 11653933 w 12192000"/>
              <a:gd name="connsiteY9" fmla="*/ 3237073 h 3414000"/>
              <a:gd name="connsiteX10" fmla="*/ 11577355 w 12192000"/>
              <a:gd name="connsiteY10" fmla="*/ 3211512 h 3414000"/>
              <a:gd name="connsiteX11" fmla="*/ 11462173 w 12192000"/>
              <a:gd name="connsiteY11" fmla="*/ 3157413 h 3414000"/>
              <a:gd name="connsiteX12" fmla="*/ 11336983 w 12192000"/>
              <a:gd name="connsiteY12" fmla="*/ 3096805 h 3414000"/>
              <a:gd name="connsiteX13" fmla="*/ 11200090 w 12192000"/>
              <a:gd name="connsiteY13" fmla="*/ 3038291 h 3414000"/>
              <a:gd name="connsiteX14" fmla="*/ 10939288 w 12192000"/>
              <a:gd name="connsiteY14" fmla="*/ 2855023 h 3414000"/>
              <a:gd name="connsiteX15" fmla="*/ 10782550 w 12192000"/>
              <a:gd name="connsiteY15" fmla="*/ 2820710 h 3414000"/>
              <a:gd name="connsiteX16" fmla="*/ 10546314 w 12192000"/>
              <a:gd name="connsiteY16" fmla="*/ 2811426 h 3414000"/>
              <a:gd name="connsiteX17" fmla="*/ 9661142 w 12192000"/>
              <a:gd name="connsiteY17" fmla="*/ 2787165 h 3414000"/>
              <a:gd name="connsiteX18" fmla="*/ 7709717 w 12192000"/>
              <a:gd name="connsiteY18" fmla="*/ 2795955 h 3414000"/>
              <a:gd name="connsiteX19" fmla="*/ 6923165 w 12192000"/>
              <a:gd name="connsiteY19" fmla="*/ 2920979 h 3414000"/>
              <a:gd name="connsiteX20" fmla="*/ 3308916 w 12192000"/>
              <a:gd name="connsiteY20" fmla="*/ 3049911 h 3414000"/>
              <a:gd name="connsiteX21" fmla="*/ 2279650 w 12192000"/>
              <a:gd name="connsiteY21" fmla="*/ 3187700 h 3414000"/>
              <a:gd name="connsiteX22" fmla="*/ 2046142 w 12192000"/>
              <a:gd name="connsiteY22" fmla="*/ 3203263 h 3414000"/>
              <a:gd name="connsiteX23" fmla="*/ 1873250 w 12192000"/>
              <a:gd name="connsiteY23" fmla="*/ 3162300 h 3414000"/>
              <a:gd name="connsiteX24" fmla="*/ 1560312 w 12192000"/>
              <a:gd name="connsiteY24" fmla="*/ 3212173 h 3414000"/>
              <a:gd name="connsiteX25" fmla="*/ 1304604 w 12192000"/>
              <a:gd name="connsiteY25" fmla="*/ 3185587 h 3414000"/>
              <a:gd name="connsiteX26" fmla="*/ 1160924 w 12192000"/>
              <a:gd name="connsiteY26" fmla="*/ 3219675 h 3414000"/>
              <a:gd name="connsiteX27" fmla="*/ 909691 w 12192000"/>
              <a:gd name="connsiteY27" fmla="*/ 3216917 h 3414000"/>
              <a:gd name="connsiteX28" fmla="*/ 764022 w 12192000"/>
              <a:gd name="connsiteY28" fmla="*/ 3235844 h 3414000"/>
              <a:gd name="connsiteX29" fmla="*/ 701916 w 12192000"/>
              <a:gd name="connsiteY29" fmla="*/ 3250221 h 3414000"/>
              <a:gd name="connsiteX30" fmla="*/ 408703 w 12192000"/>
              <a:gd name="connsiteY30" fmla="*/ 3323459 h 3414000"/>
              <a:gd name="connsiteX31" fmla="*/ 369867 w 12192000"/>
              <a:gd name="connsiteY31" fmla="*/ 3339093 h 3414000"/>
              <a:gd name="connsiteX32" fmla="*/ 318912 w 12192000"/>
              <a:gd name="connsiteY32" fmla="*/ 3367911 h 3414000"/>
              <a:gd name="connsiteX33" fmla="*/ 119549 w 12192000"/>
              <a:gd name="connsiteY33" fmla="*/ 3404650 h 3414000"/>
              <a:gd name="connsiteX34" fmla="*/ 0 w 12192000"/>
              <a:gd name="connsiteY34" fmla="*/ 3414000 h 3414000"/>
              <a:gd name="connsiteX35" fmla="*/ 0 w 12192000"/>
              <a:gd name="connsiteY35" fmla="*/ 0 h 3414000"/>
              <a:gd name="connsiteX0" fmla="*/ 0 w 12192000"/>
              <a:gd name="connsiteY0" fmla="*/ 0 h 3414000"/>
              <a:gd name="connsiteX1" fmla="*/ 12192000 w 12192000"/>
              <a:gd name="connsiteY1" fmla="*/ 0 h 3414000"/>
              <a:gd name="connsiteX2" fmla="*/ 12192000 w 12192000"/>
              <a:gd name="connsiteY2" fmla="*/ 3363677 h 3414000"/>
              <a:gd name="connsiteX3" fmla="*/ 12141171 w 12192000"/>
              <a:gd name="connsiteY3" fmla="*/ 3348643 h 3414000"/>
              <a:gd name="connsiteX4" fmla="*/ 12096804 w 12192000"/>
              <a:gd name="connsiteY4" fmla="*/ 3337419 h 3414000"/>
              <a:gd name="connsiteX5" fmla="*/ 12001172 w 12192000"/>
              <a:gd name="connsiteY5" fmla="*/ 3319906 h 3414000"/>
              <a:gd name="connsiteX6" fmla="*/ 11929171 w 12192000"/>
              <a:gd name="connsiteY6" fmla="*/ 3326226 h 3414000"/>
              <a:gd name="connsiteX7" fmla="*/ 11820782 w 12192000"/>
              <a:gd name="connsiteY7" fmla="*/ 3289139 h 3414000"/>
              <a:gd name="connsiteX8" fmla="*/ 11760586 w 12192000"/>
              <a:gd name="connsiteY8" fmla="*/ 3251827 h 3414000"/>
              <a:gd name="connsiteX9" fmla="*/ 11653933 w 12192000"/>
              <a:gd name="connsiteY9" fmla="*/ 3237073 h 3414000"/>
              <a:gd name="connsiteX10" fmla="*/ 11577355 w 12192000"/>
              <a:gd name="connsiteY10" fmla="*/ 3211512 h 3414000"/>
              <a:gd name="connsiteX11" fmla="*/ 11462173 w 12192000"/>
              <a:gd name="connsiteY11" fmla="*/ 3157413 h 3414000"/>
              <a:gd name="connsiteX12" fmla="*/ 11336983 w 12192000"/>
              <a:gd name="connsiteY12" fmla="*/ 3096805 h 3414000"/>
              <a:gd name="connsiteX13" fmla="*/ 11200090 w 12192000"/>
              <a:gd name="connsiteY13" fmla="*/ 3038291 h 3414000"/>
              <a:gd name="connsiteX14" fmla="*/ 10939288 w 12192000"/>
              <a:gd name="connsiteY14" fmla="*/ 2855023 h 3414000"/>
              <a:gd name="connsiteX15" fmla="*/ 10782550 w 12192000"/>
              <a:gd name="connsiteY15" fmla="*/ 2820710 h 3414000"/>
              <a:gd name="connsiteX16" fmla="*/ 10546314 w 12192000"/>
              <a:gd name="connsiteY16" fmla="*/ 2811426 h 3414000"/>
              <a:gd name="connsiteX17" fmla="*/ 9661142 w 12192000"/>
              <a:gd name="connsiteY17" fmla="*/ 2787165 h 3414000"/>
              <a:gd name="connsiteX18" fmla="*/ 7709717 w 12192000"/>
              <a:gd name="connsiteY18" fmla="*/ 2795955 h 3414000"/>
              <a:gd name="connsiteX19" fmla="*/ 6923165 w 12192000"/>
              <a:gd name="connsiteY19" fmla="*/ 2920979 h 3414000"/>
              <a:gd name="connsiteX20" fmla="*/ 3308916 w 12192000"/>
              <a:gd name="connsiteY20" fmla="*/ 3049911 h 3414000"/>
              <a:gd name="connsiteX21" fmla="*/ 2279650 w 12192000"/>
              <a:gd name="connsiteY21" fmla="*/ 3187700 h 3414000"/>
              <a:gd name="connsiteX22" fmla="*/ 2046142 w 12192000"/>
              <a:gd name="connsiteY22" fmla="*/ 3203263 h 3414000"/>
              <a:gd name="connsiteX23" fmla="*/ 1835150 w 12192000"/>
              <a:gd name="connsiteY23" fmla="*/ 3200400 h 3414000"/>
              <a:gd name="connsiteX24" fmla="*/ 1560312 w 12192000"/>
              <a:gd name="connsiteY24" fmla="*/ 3212173 h 3414000"/>
              <a:gd name="connsiteX25" fmla="*/ 1304604 w 12192000"/>
              <a:gd name="connsiteY25" fmla="*/ 3185587 h 3414000"/>
              <a:gd name="connsiteX26" fmla="*/ 1160924 w 12192000"/>
              <a:gd name="connsiteY26" fmla="*/ 3219675 h 3414000"/>
              <a:gd name="connsiteX27" fmla="*/ 909691 w 12192000"/>
              <a:gd name="connsiteY27" fmla="*/ 3216917 h 3414000"/>
              <a:gd name="connsiteX28" fmla="*/ 764022 w 12192000"/>
              <a:gd name="connsiteY28" fmla="*/ 3235844 h 3414000"/>
              <a:gd name="connsiteX29" fmla="*/ 701916 w 12192000"/>
              <a:gd name="connsiteY29" fmla="*/ 3250221 h 3414000"/>
              <a:gd name="connsiteX30" fmla="*/ 408703 w 12192000"/>
              <a:gd name="connsiteY30" fmla="*/ 3323459 h 3414000"/>
              <a:gd name="connsiteX31" fmla="*/ 369867 w 12192000"/>
              <a:gd name="connsiteY31" fmla="*/ 3339093 h 3414000"/>
              <a:gd name="connsiteX32" fmla="*/ 318912 w 12192000"/>
              <a:gd name="connsiteY32" fmla="*/ 3367911 h 3414000"/>
              <a:gd name="connsiteX33" fmla="*/ 119549 w 12192000"/>
              <a:gd name="connsiteY33" fmla="*/ 3404650 h 3414000"/>
              <a:gd name="connsiteX34" fmla="*/ 0 w 12192000"/>
              <a:gd name="connsiteY34" fmla="*/ 3414000 h 3414000"/>
              <a:gd name="connsiteX35" fmla="*/ 0 w 12192000"/>
              <a:gd name="connsiteY35" fmla="*/ 0 h 3414000"/>
              <a:gd name="connsiteX0" fmla="*/ 0 w 12192000"/>
              <a:gd name="connsiteY0" fmla="*/ 0 h 3414000"/>
              <a:gd name="connsiteX1" fmla="*/ 12192000 w 12192000"/>
              <a:gd name="connsiteY1" fmla="*/ 0 h 3414000"/>
              <a:gd name="connsiteX2" fmla="*/ 12192000 w 12192000"/>
              <a:gd name="connsiteY2" fmla="*/ 3363677 h 3414000"/>
              <a:gd name="connsiteX3" fmla="*/ 12141171 w 12192000"/>
              <a:gd name="connsiteY3" fmla="*/ 3348643 h 3414000"/>
              <a:gd name="connsiteX4" fmla="*/ 12096804 w 12192000"/>
              <a:gd name="connsiteY4" fmla="*/ 3337419 h 3414000"/>
              <a:gd name="connsiteX5" fmla="*/ 12001172 w 12192000"/>
              <a:gd name="connsiteY5" fmla="*/ 3319906 h 3414000"/>
              <a:gd name="connsiteX6" fmla="*/ 11929171 w 12192000"/>
              <a:gd name="connsiteY6" fmla="*/ 3326226 h 3414000"/>
              <a:gd name="connsiteX7" fmla="*/ 11820782 w 12192000"/>
              <a:gd name="connsiteY7" fmla="*/ 3289139 h 3414000"/>
              <a:gd name="connsiteX8" fmla="*/ 11760586 w 12192000"/>
              <a:gd name="connsiteY8" fmla="*/ 3251827 h 3414000"/>
              <a:gd name="connsiteX9" fmla="*/ 11653933 w 12192000"/>
              <a:gd name="connsiteY9" fmla="*/ 3237073 h 3414000"/>
              <a:gd name="connsiteX10" fmla="*/ 11577355 w 12192000"/>
              <a:gd name="connsiteY10" fmla="*/ 3211512 h 3414000"/>
              <a:gd name="connsiteX11" fmla="*/ 11462173 w 12192000"/>
              <a:gd name="connsiteY11" fmla="*/ 3157413 h 3414000"/>
              <a:gd name="connsiteX12" fmla="*/ 11336983 w 12192000"/>
              <a:gd name="connsiteY12" fmla="*/ 3096805 h 3414000"/>
              <a:gd name="connsiteX13" fmla="*/ 11200090 w 12192000"/>
              <a:gd name="connsiteY13" fmla="*/ 3038291 h 3414000"/>
              <a:gd name="connsiteX14" fmla="*/ 10939288 w 12192000"/>
              <a:gd name="connsiteY14" fmla="*/ 2855023 h 3414000"/>
              <a:gd name="connsiteX15" fmla="*/ 10782550 w 12192000"/>
              <a:gd name="connsiteY15" fmla="*/ 2820710 h 3414000"/>
              <a:gd name="connsiteX16" fmla="*/ 10546314 w 12192000"/>
              <a:gd name="connsiteY16" fmla="*/ 2811426 h 3414000"/>
              <a:gd name="connsiteX17" fmla="*/ 9661142 w 12192000"/>
              <a:gd name="connsiteY17" fmla="*/ 2787165 h 3414000"/>
              <a:gd name="connsiteX18" fmla="*/ 7709717 w 12192000"/>
              <a:gd name="connsiteY18" fmla="*/ 2795955 h 3414000"/>
              <a:gd name="connsiteX19" fmla="*/ 6923165 w 12192000"/>
              <a:gd name="connsiteY19" fmla="*/ 2920979 h 3414000"/>
              <a:gd name="connsiteX20" fmla="*/ 3308916 w 12192000"/>
              <a:gd name="connsiteY20" fmla="*/ 3049911 h 3414000"/>
              <a:gd name="connsiteX21" fmla="*/ 2279650 w 12192000"/>
              <a:gd name="connsiteY21" fmla="*/ 3187700 h 3414000"/>
              <a:gd name="connsiteX22" fmla="*/ 2046142 w 12192000"/>
              <a:gd name="connsiteY22" fmla="*/ 3203263 h 3414000"/>
              <a:gd name="connsiteX23" fmla="*/ 1835150 w 12192000"/>
              <a:gd name="connsiteY23" fmla="*/ 3200400 h 3414000"/>
              <a:gd name="connsiteX24" fmla="*/ 1560312 w 12192000"/>
              <a:gd name="connsiteY24" fmla="*/ 3212173 h 3414000"/>
              <a:gd name="connsiteX25" fmla="*/ 1304604 w 12192000"/>
              <a:gd name="connsiteY25" fmla="*/ 3185587 h 3414000"/>
              <a:gd name="connsiteX26" fmla="*/ 1160924 w 12192000"/>
              <a:gd name="connsiteY26" fmla="*/ 3219675 h 3414000"/>
              <a:gd name="connsiteX27" fmla="*/ 909691 w 12192000"/>
              <a:gd name="connsiteY27" fmla="*/ 3216917 h 3414000"/>
              <a:gd name="connsiteX28" fmla="*/ 764022 w 12192000"/>
              <a:gd name="connsiteY28" fmla="*/ 3235844 h 3414000"/>
              <a:gd name="connsiteX29" fmla="*/ 701916 w 12192000"/>
              <a:gd name="connsiteY29" fmla="*/ 3250221 h 3414000"/>
              <a:gd name="connsiteX30" fmla="*/ 408703 w 12192000"/>
              <a:gd name="connsiteY30" fmla="*/ 3323459 h 3414000"/>
              <a:gd name="connsiteX31" fmla="*/ 369867 w 12192000"/>
              <a:gd name="connsiteY31" fmla="*/ 3339093 h 3414000"/>
              <a:gd name="connsiteX32" fmla="*/ 318912 w 12192000"/>
              <a:gd name="connsiteY32" fmla="*/ 3367911 h 3414000"/>
              <a:gd name="connsiteX33" fmla="*/ 119549 w 12192000"/>
              <a:gd name="connsiteY33" fmla="*/ 3404650 h 3414000"/>
              <a:gd name="connsiteX34" fmla="*/ 0 w 12192000"/>
              <a:gd name="connsiteY34" fmla="*/ 3414000 h 3414000"/>
              <a:gd name="connsiteX35" fmla="*/ 0 w 12192000"/>
              <a:gd name="connsiteY35" fmla="*/ 0 h 3414000"/>
              <a:gd name="connsiteX0" fmla="*/ 0 w 12192000"/>
              <a:gd name="connsiteY0" fmla="*/ 0 h 3414000"/>
              <a:gd name="connsiteX1" fmla="*/ 12192000 w 12192000"/>
              <a:gd name="connsiteY1" fmla="*/ 0 h 3414000"/>
              <a:gd name="connsiteX2" fmla="*/ 12192000 w 12192000"/>
              <a:gd name="connsiteY2" fmla="*/ 3363677 h 3414000"/>
              <a:gd name="connsiteX3" fmla="*/ 12141171 w 12192000"/>
              <a:gd name="connsiteY3" fmla="*/ 3348643 h 3414000"/>
              <a:gd name="connsiteX4" fmla="*/ 12096804 w 12192000"/>
              <a:gd name="connsiteY4" fmla="*/ 3337419 h 3414000"/>
              <a:gd name="connsiteX5" fmla="*/ 12001172 w 12192000"/>
              <a:gd name="connsiteY5" fmla="*/ 3319906 h 3414000"/>
              <a:gd name="connsiteX6" fmla="*/ 11929171 w 12192000"/>
              <a:gd name="connsiteY6" fmla="*/ 3326226 h 3414000"/>
              <a:gd name="connsiteX7" fmla="*/ 11820782 w 12192000"/>
              <a:gd name="connsiteY7" fmla="*/ 3289139 h 3414000"/>
              <a:gd name="connsiteX8" fmla="*/ 11760586 w 12192000"/>
              <a:gd name="connsiteY8" fmla="*/ 3251827 h 3414000"/>
              <a:gd name="connsiteX9" fmla="*/ 11653933 w 12192000"/>
              <a:gd name="connsiteY9" fmla="*/ 3237073 h 3414000"/>
              <a:gd name="connsiteX10" fmla="*/ 11577355 w 12192000"/>
              <a:gd name="connsiteY10" fmla="*/ 3211512 h 3414000"/>
              <a:gd name="connsiteX11" fmla="*/ 11462173 w 12192000"/>
              <a:gd name="connsiteY11" fmla="*/ 3157413 h 3414000"/>
              <a:gd name="connsiteX12" fmla="*/ 11336983 w 12192000"/>
              <a:gd name="connsiteY12" fmla="*/ 3096805 h 3414000"/>
              <a:gd name="connsiteX13" fmla="*/ 11200090 w 12192000"/>
              <a:gd name="connsiteY13" fmla="*/ 3038291 h 3414000"/>
              <a:gd name="connsiteX14" fmla="*/ 10939288 w 12192000"/>
              <a:gd name="connsiteY14" fmla="*/ 2855023 h 3414000"/>
              <a:gd name="connsiteX15" fmla="*/ 10782550 w 12192000"/>
              <a:gd name="connsiteY15" fmla="*/ 2820710 h 3414000"/>
              <a:gd name="connsiteX16" fmla="*/ 10546314 w 12192000"/>
              <a:gd name="connsiteY16" fmla="*/ 2811426 h 3414000"/>
              <a:gd name="connsiteX17" fmla="*/ 9724642 w 12192000"/>
              <a:gd name="connsiteY17" fmla="*/ 2837965 h 3414000"/>
              <a:gd name="connsiteX18" fmla="*/ 7709717 w 12192000"/>
              <a:gd name="connsiteY18" fmla="*/ 2795955 h 3414000"/>
              <a:gd name="connsiteX19" fmla="*/ 6923165 w 12192000"/>
              <a:gd name="connsiteY19" fmla="*/ 2920979 h 3414000"/>
              <a:gd name="connsiteX20" fmla="*/ 3308916 w 12192000"/>
              <a:gd name="connsiteY20" fmla="*/ 3049911 h 3414000"/>
              <a:gd name="connsiteX21" fmla="*/ 2279650 w 12192000"/>
              <a:gd name="connsiteY21" fmla="*/ 3187700 h 3414000"/>
              <a:gd name="connsiteX22" fmla="*/ 2046142 w 12192000"/>
              <a:gd name="connsiteY22" fmla="*/ 3203263 h 3414000"/>
              <a:gd name="connsiteX23" fmla="*/ 1835150 w 12192000"/>
              <a:gd name="connsiteY23" fmla="*/ 3200400 h 3414000"/>
              <a:gd name="connsiteX24" fmla="*/ 1560312 w 12192000"/>
              <a:gd name="connsiteY24" fmla="*/ 3212173 h 3414000"/>
              <a:gd name="connsiteX25" fmla="*/ 1304604 w 12192000"/>
              <a:gd name="connsiteY25" fmla="*/ 3185587 h 3414000"/>
              <a:gd name="connsiteX26" fmla="*/ 1160924 w 12192000"/>
              <a:gd name="connsiteY26" fmla="*/ 3219675 h 3414000"/>
              <a:gd name="connsiteX27" fmla="*/ 909691 w 12192000"/>
              <a:gd name="connsiteY27" fmla="*/ 3216917 h 3414000"/>
              <a:gd name="connsiteX28" fmla="*/ 764022 w 12192000"/>
              <a:gd name="connsiteY28" fmla="*/ 3235844 h 3414000"/>
              <a:gd name="connsiteX29" fmla="*/ 701916 w 12192000"/>
              <a:gd name="connsiteY29" fmla="*/ 3250221 h 3414000"/>
              <a:gd name="connsiteX30" fmla="*/ 408703 w 12192000"/>
              <a:gd name="connsiteY30" fmla="*/ 3323459 h 3414000"/>
              <a:gd name="connsiteX31" fmla="*/ 369867 w 12192000"/>
              <a:gd name="connsiteY31" fmla="*/ 3339093 h 3414000"/>
              <a:gd name="connsiteX32" fmla="*/ 318912 w 12192000"/>
              <a:gd name="connsiteY32" fmla="*/ 3367911 h 3414000"/>
              <a:gd name="connsiteX33" fmla="*/ 119549 w 12192000"/>
              <a:gd name="connsiteY33" fmla="*/ 3404650 h 3414000"/>
              <a:gd name="connsiteX34" fmla="*/ 0 w 12192000"/>
              <a:gd name="connsiteY34" fmla="*/ 3414000 h 3414000"/>
              <a:gd name="connsiteX35" fmla="*/ 0 w 12192000"/>
              <a:gd name="connsiteY35" fmla="*/ 0 h 3414000"/>
              <a:gd name="connsiteX0" fmla="*/ 0 w 12192000"/>
              <a:gd name="connsiteY0" fmla="*/ 0 h 3414000"/>
              <a:gd name="connsiteX1" fmla="*/ 12192000 w 12192000"/>
              <a:gd name="connsiteY1" fmla="*/ 0 h 3414000"/>
              <a:gd name="connsiteX2" fmla="*/ 12192000 w 12192000"/>
              <a:gd name="connsiteY2" fmla="*/ 3363677 h 3414000"/>
              <a:gd name="connsiteX3" fmla="*/ 12141171 w 12192000"/>
              <a:gd name="connsiteY3" fmla="*/ 3348643 h 3414000"/>
              <a:gd name="connsiteX4" fmla="*/ 12096804 w 12192000"/>
              <a:gd name="connsiteY4" fmla="*/ 3337419 h 3414000"/>
              <a:gd name="connsiteX5" fmla="*/ 12001172 w 12192000"/>
              <a:gd name="connsiteY5" fmla="*/ 3319906 h 3414000"/>
              <a:gd name="connsiteX6" fmla="*/ 11929171 w 12192000"/>
              <a:gd name="connsiteY6" fmla="*/ 3326226 h 3414000"/>
              <a:gd name="connsiteX7" fmla="*/ 11820782 w 12192000"/>
              <a:gd name="connsiteY7" fmla="*/ 3289139 h 3414000"/>
              <a:gd name="connsiteX8" fmla="*/ 11760586 w 12192000"/>
              <a:gd name="connsiteY8" fmla="*/ 3251827 h 3414000"/>
              <a:gd name="connsiteX9" fmla="*/ 11653933 w 12192000"/>
              <a:gd name="connsiteY9" fmla="*/ 3237073 h 3414000"/>
              <a:gd name="connsiteX10" fmla="*/ 11577355 w 12192000"/>
              <a:gd name="connsiteY10" fmla="*/ 3211512 h 3414000"/>
              <a:gd name="connsiteX11" fmla="*/ 11462173 w 12192000"/>
              <a:gd name="connsiteY11" fmla="*/ 3157413 h 3414000"/>
              <a:gd name="connsiteX12" fmla="*/ 11336983 w 12192000"/>
              <a:gd name="connsiteY12" fmla="*/ 3096805 h 3414000"/>
              <a:gd name="connsiteX13" fmla="*/ 11200090 w 12192000"/>
              <a:gd name="connsiteY13" fmla="*/ 3038291 h 3414000"/>
              <a:gd name="connsiteX14" fmla="*/ 10939288 w 12192000"/>
              <a:gd name="connsiteY14" fmla="*/ 2855023 h 3414000"/>
              <a:gd name="connsiteX15" fmla="*/ 10782550 w 12192000"/>
              <a:gd name="connsiteY15" fmla="*/ 2820710 h 3414000"/>
              <a:gd name="connsiteX16" fmla="*/ 10546314 w 12192000"/>
              <a:gd name="connsiteY16" fmla="*/ 2811426 h 3414000"/>
              <a:gd name="connsiteX17" fmla="*/ 9724642 w 12192000"/>
              <a:gd name="connsiteY17" fmla="*/ 2837965 h 3414000"/>
              <a:gd name="connsiteX18" fmla="*/ 7709717 w 12192000"/>
              <a:gd name="connsiteY18" fmla="*/ 2795955 h 3414000"/>
              <a:gd name="connsiteX19" fmla="*/ 6923165 w 12192000"/>
              <a:gd name="connsiteY19" fmla="*/ 2920979 h 3414000"/>
              <a:gd name="connsiteX20" fmla="*/ 3308916 w 12192000"/>
              <a:gd name="connsiteY20" fmla="*/ 3049911 h 3414000"/>
              <a:gd name="connsiteX21" fmla="*/ 2279650 w 12192000"/>
              <a:gd name="connsiteY21" fmla="*/ 3187700 h 3414000"/>
              <a:gd name="connsiteX22" fmla="*/ 2046142 w 12192000"/>
              <a:gd name="connsiteY22" fmla="*/ 3203263 h 3414000"/>
              <a:gd name="connsiteX23" fmla="*/ 1835150 w 12192000"/>
              <a:gd name="connsiteY23" fmla="*/ 3200400 h 3414000"/>
              <a:gd name="connsiteX24" fmla="*/ 1560312 w 12192000"/>
              <a:gd name="connsiteY24" fmla="*/ 3212173 h 3414000"/>
              <a:gd name="connsiteX25" fmla="*/ 1304604 w 12192000"/>
              <a:gd name="connsiteY25" fmla="*/ 3185587 h 3414000"/>
              <a:gd name="connsiteX26" fmla="*/ 1160924 w 12192000"/>
              <a:gd name="connsiteY26" fmla="*/ 3219675 h 3414000"/>
              <a:gd name="connsiteX27" fmla="*/ 909691 w 12192000"/>
              <a:gd name="connsiteY27" fmla="*/ 3216917 h 3414000"/>
              <a:gd name="connsiteX28" fmla="*/ 764022 w 12192000"/>
              <a:gd name="connsiteY28" fmla="*/ 3235844 h 3414000"/>
              <a:gd name="connsiteX29" fmla="*/ 701916 w 12192000"/>
              <a:gd name="connsiteY29" fmla="*/ 3250221 h 3414000"/>
              <a:gd name="connsiteX30" fmla="*/ 408703 w 12192000"/>
              <a:gd name="connsiteY30" fmla="*/ 3323459 h 3414000"/>
              <a:gd name="connsiteX31" fmla="*/ 369867 w 12192000"/>
              <a:gd name="connsiteY31" fmla="*/ 3339093 h 3414000"/>
              <a:gd name="connsiteX32" fmla="*/ 318912 w 12192000"/>
              <a:gd name="connsiteY32" fmla="*/ 3367911 h 3414000"/>
              <a:gd name="connsiteX33" fmla="*/ 119549 w 12192000"/>
              <a:gd name="connsiteY33" fmla="*/ 3404650 h 3414000"/>
              <a:gd name="connsiteX34" fmla="*/ 0 w 12192000"/>
              <a:gd name="connsiteY34" fmla="*/ 3414000 h 3414000"/>
              <a:gd name="connsiteX35" fmla="*/ 0 w 12192000"/>
              <a:gd name="connsiteY35" fmla="*/ 0 h 3414000"/>
              <a:gd name="connsiteX0" fmla="*/ 0 w 12192000"/>
              <a:gd name="connsiteY0" fmla="*/ 0 h 3414000"/>
              <a:gd name="connsiteX1" fmla="*/ 12192000 w 12192000"/>
              <a:gd name="connsiteY1" fmla="*/ 0 h 3414000"/>
              <a:gd name="connsiteX2" fmla="*/ 12192000 w 12192000"/>
              <a:gd name="connsiteY2" fmla="*/ 3363677 h 3414000"/>
              <a:gd name="connsiteX3" fmla="*/ 12141171 w 12192000"/>
              <a:gd name="connsiteY3" fmla="*/ 3348643 h 3414000"/>
              <a:gd name="connsiteX4" fmla="*/ 12096804 w 12192000"/>
              <a:gd name="connsiteY4" fmla="*/ 3337419 h 3414000"/>
              <a:gd name="connsiteX5" fmla="*/ 12001172 w 12192000"/>
              <a:gd name="connsiteY5" fmla="*/ 3319906 h 3414000"/>
              <a:gd name="connsiteX6" fmla="*/ 11929171 w 12192000"/>
              <a:gd name="connsiteY6" fmla="*/ 3326226 h 3414000"/>
              <a:gd name="connsiteX7" fmla="*/ 11820782 w 12192000"/>
              <a:gd name="connsiteY7" fmla="*/ 3289139 h 3414000"/>
              <a:gd name="connsiteX8" fmla="*/ 11760586 w 12192000"/>
              <a:gd name="connsiteY8" fmla="*/ 3251827 h 3414000"/>
              <a:gd name="connsiteX9" fmla="*/ 11653933 w 12192000"/>
              <a:gd name="connsiteY9" fmla="*/ 3237073 h 3414000"/>
              <a:gd name="connsiteX10" fmla="*/ 11577355 w 12192000"/>
              <a:gd name="connsiteY10" fmla="*/ 3211512 h 3414000"/>
              <a:gd name="connsiteX11" fmla="*/ 11462173 w 12192000"/>
              <a:gd name="connsiteY11" fmla="*/ 3157413 h 3414000"/>
              <a:gd name="connsiteX12" fmla="*/ 11336983 w 12192000"/>
              <a:gd name="connsiteY12" fmla="*/ 3096805 h 3414000"/>
              <a:gd name="connsiteX13" fmla="*/ 11200090 w 12192000"/>
              <a:gd name="connsiteY13" fmla="*/ 3038291 h 3414000"/>
              <a:gd name="connsiteX14" fmla="*/ 10939288 w 12192000"/>
              <a:gd name="connsiteY14" fmla="*/ 2855023 h 3414000"/>
              <a:gd name="connsiteX15" fmla="*/ 10782550 w 12192000"/>
              <a:gd name="connsiteY15" fmla="*/ 2820710 h 3414000"/>
              <a:gd name="connsiteX16" fmla="*/ 10343114 w 12192000"/>
              <a:gd name="connsiteY16" fmla="*/ 2798726 h 3414000"/>
              <a:gd name="connsiteX17" fmla="*/ 9724642 w 12192000"/>
              <a:gd name="connsiteY17" fmla="*/ 2837965 h 3414000"/>
              <a:gd name="connsiteX18" fmla="*/ 7709717 w 12192000"/>
              <a:gd name="connsiteY18" fmla="*/ 2795955 h 3414000"/>
              <a:gd name="connsiteX19" fmla="*/ 6923165 w 12192000"/>
              <a:gd name="connsiteY19" fmla="*/ 2920979 h 3414000"/>
              <a:gd name="connsiteX20" fmla="*/ 3308916 w 12192000"/>
              <a:gd name="connsiteY20" fmla="*/ 3049911 h 3414000"/>
              <a:gd name="connsiteX21" fmla="*/ 2279650 w 12192000"/>
              <a:gd name="connsiteY21" fmla="*/ 3187700 h 3414000"/>
              <a:gd name="connsiteX22" fmla="*/ 2046142 w 12192000"/>
              <a:gd name="connsiteY22" fmla="*/ 3203263 h 3414000"/>
              <a:gd name="connsiteX23" fmla="*/ 1835150 w 12192000"/>
              <a:gd name="connsiteY23" fmla="*/ 3200400 h 3414000"/>
              <a:gd name="connsiteX24" fmla="*/ 1560312 w 12192000"/>
              <a:gd name="connsiteY24" fmla="*/ 3212173 h 3414000"/>
              <a:gd name="connsiteX25" fmla="*/ 1304604 w 12192000"/>
              <a:gd name="connsiteY25" fmla="*/ 3185587 h 3414000"/>
              <a:gd name="connsiteX26" fmla="*/ 1160924 w 12192000"/>
              <a:gd name="connsiteY26" fmla="*/ 3219675 h 3414000"/>
              <a:gd name="connsiteX27" fmla="*/ 909691 w 12192000"/>
              <a:gd name="connsiteY27" fmla="*/ 3216917 h 3414000"/>
              <a:gd name="connsiteX28" fmla="*/ 764022 w 12192000"/>
              <a:gd name="connsiteY28" fmla="*/ 3235844 h 3414000"/>
              <a:gd name="connsiteX29" fmla="*/ 701916 w 12192000"/>
              <a:gd name="connsiteY29" fmla="*/ 3250221 h 3414000"/>
              <a:gd name="connsiteX30" fmla="*/ 408703 w 12192000"/>
              <a:gd name="connsiteY30" fmla="*/ 3323459 h 3414000"/>
              <a:gd name="connsiteX31" fmla="*/ 369867 w 12192000"/>
              <a:gd name="connsiteY31" fmla="*/ 3339093 h 3414000"/>
              <a:gd name="connsiteX32" fmla="*/ 318912 w 12192000"/>
              <a:gd name="connsiteY32" fmla="*/ 3367911 h 3414000"/>
              <a:gd name="connsiteX33" fmla="*/ 119549 w 12192000"/>
              <a:gd name="connsiteY33" fmla="*/ 3404650 h 3414000"/>
              <a:gd name="connsiteX34" fmla="*/ 0 w 12192000"/>
              <a:gd name="connsiteY34" fmla="*/ 3414000 h 3414000"/>
              <a:gd name="connsiteX35" fmla="*/ 0 w 12192000"/>
              <a:gd name="connsiteY35" fmla="*/ 0 h 3414000"/>
              <a:gd name="connsiteX0" fmla="*/ 0 w 12192000"/>
              <a:gd name="connsiteY0" fmla="*/ 0 h 3414000"/>
              <a:gd name="connsiteX1" fmla="*/ 12192000 w 12192000"/>
              <a:gd name="connsiteY1" fmla="*/ 0 h 3414000"/>
              <a:gd name="connsiteX2" fmla="*/ 12192000 w 12192000"/>
              <a:gd name="connsiteY2" fmla="*/ 3363677 h 3414000"/>
              <a:gd name="connsiteX3" fmla="*/ 12141171 w 12192000"/>
              <a:gd name="connsiteY3" fmla="*/ 3348643 h 3414000"/>
              <a:gd name="connsiteX4" fmla="*/ 12096804 w 12192000"/>
              <a:gd name="connsiteY4" fmla="*/ 3337419 h 3414000"/>
              <a:gd name="connsiteX5" fmla="*/ 12001172 w 12192000"/>
              <a:gd name="connsiteY5" fmla="*/ 3319906 h 3414000"/>
              <a:gd name="connsiteX6" fmla="*/ 11929171 w 12192000"/>
              <a:gd name="connsiteY6" fmla="*/ 3326226 h 3414000"/>
              <a:gd name="connsiteX7" fmla="*/ 11820782 w 12192000"/>
              <a:gd name="connsiteY7" fmla="*/ 3289139 h 3414000"/>
              <a:gd name="connsiteX8" fmla="*/ 11760586 w 12192000"/>
              <a:gd name="connsiteY8" fmla="*/ 3251827 h 3414000"/>
              <a:gd name="connsiteX9" fmla="*/ 11653933 w 12192000"/>
              <a:gd name="connsiteY9" fmla="*/ 3237073 h 3414000"/>
              <a:gd name="connsiteX10" fmla="*/ 11577355 w 12192000"/>
              <a:gd name="connsiteY10" fmla="*/ 3211512 h 3414000"/>
              <a:gd name="connsiteX11" fmla="*/ 11462173 w 12192000"/>
              <a:gd name="connsiteY11" fmla="*/ 3157413 h 3414000"/>
              <a:gd name="connsiteX12" fmla="*/ 11336983 w 12192000"/>
              <a:gd name="connsiteY12" fmla="*/ 3096805 h 3414000"/>
              <a:gd name="connsiteX13" fmla="*/ 11200090 w 12192000"/>
              <a:gd name="connsiteY13" fmla="*/ 3038291 h 3414000"/>
              <a:gd name="connsiteX14" fmla="*/ 10939288 w 12192000"/>
              <a:gd name="connsiteY14" fmla="*/ 2855023 h 3414000"/>
              <a:gd name="connsiteX15" fmla="*/ 10744450 w 12192000"/>
              <a:gd name="connsiteY15" fmla="*/ 2833410 h 3414000"/>
              <a:gd name="connsiteX16" fmla="*/ 10343114 w 12192000"/>
              <a:gd name="connsiteY16" fmla="*/ 2798726 h 3414000"/>
              <a:gd name="connsiteX17" fmla="*/ 9724642 w 12192000"/>
              <a:gd name="connsiteY17" fmla="*/ 2837965 h 3414000"/>
              <a:gd name="connsiteX18" fmla="*/ 7709717 w 12192000"/>
              <a:gd name="connsiteY18" fmla="*/ 2795955 h 3414000"/>
              <a:gd name="connsiteX19" fmla="*/ 6923165 w 12192000"/>
              <a:gd name="connsiteY19" fmla="*/ 2920979 h 3414000"/>
              <a:gd name="connsiteX20" fmla="*/ 3308916 w 12192000"/>
              <a:gd name="connsiteY20" fmla="*/ 3049911 h 3414000"/>
              <a:gd name="connsiteX21" fmla="*/ 2279650 w 12192000"/>
              <a:gd name="connsiteY21" fmla="*/ 3187700 h 3414000"/>
              <a:gd name="connsiteX22" fmla="*/ 2046142 w 12192000"/>
              <a:gd name="connsiteY22" fmla="*/ 3203263 h 3414000"/>
              <a:gd name="connsiteX23" fmla="*/ 1835150 w 12192000"/>
              <a:gd name="connsiteY23" fmla="*/ 3200400 h 3414000"/>
              <a:gd name="connsiteX24" fmla="*/ 1560312 w 12192000"/>
              <a:gd name="connsiteY24" fmla="*/ 3212173 h 3414000"/>
              <a:gd name="connsiteX25" fmla="*/ 1304604 w 12192000"/>
              <a:gd name="connsiteY25" fmla="*/ 3185587 h 3414000"/>
              <a:gd name="connsiteX26" fmla="*/ 1160924 w 12192000"/>
              <a:gd name="connsiteY26" fmla="*/ 3219675 h 3414000"/>
              <a:gd name="connsiteX27" fmla="*/ 909691 w 12192000"/>
              <a:gd name="connsiteY27" fmla="*/ 3216917 h 3414000"/>
              <a:gd name="connsiteX28" fmla="*/ 764022 w 12192000"/>
              <a:gd name="connsiteY28" fmla="*/ 3235844 h 3414000"/>
              <a:gd name="connsiteX29" fmla="*/ 701916 w 12192000"/>
              <a:gd name="connsiteY29" fmla="*/ 3250221 h 3414000"/>
              <a:gd name="connsiteX30" fmla="*/ 408703 w 12192000"/>
              <a:gd name="connsiteY30" fmla="*/ 3323459 h 3414000"/>
              <a:gd name="connsiteX31" fmla="*/ 369867 w 12192000"/>
              <a:gd name="connsiteY31" fmla="*/ 3339093 h 3414000"/>
              <a:gd name="connsiteX32" fmla="*/ 318912 w 12192000"/>
              <a:gd name="connsiteY32" fmla="*/ 3367911 h 3414000"/>
              <a:gd name="connsiteX33" fmla="*/ 119549 w 12192000"/>
              <a:gd name="connsiteY33" fmla="*/ 3404650 h 3414000"/>
              <a:gd name="connsiteX34" fmla="*/ 0 w 12192000"/>
              <a:gd name="connsiteY34" fmla="*/ 3414000 h 3414000"/>
              <a:gd name="connsiteX35" fmla="*/ 0 w 12192000"/>
              <a:gd name="connsiteY35" fmla="*/ 0 h 3414000"/>
              <a:gd name="connsiteX0" fmla="*/ 0 w 12192000"/>
              <a:gd name="connsiteY0" fmla="*/ 0 h 3414000"/>
              <a:gd name="connsiteX1" fmla="*/ 12192000 w 12192000"/>
              <a:gd name="connsiteY1" fmla="*/ 0 h 3414000"/>
              <a:gd name="connsiteX2" fmla="*/ 12192000 w 12192000"/>
              <a:gd name="connsiteY2" fmla="*/ 3363677 h 3414000"/>
              <a:gd name="connsiteX3" fmla="*/ 12141171 w 12192000"/>
              <a:gd name="connsiteY3" fmla="*/ 3348643 h 3414000"/>
              <a:gd name="connsiteX4" fmla="*/ 12096804 w 12192000"/>
              <a:gd name="connsiteY4" fmla="*/ 3337419 h 3414000"/>
              <a:gd name="connsiteX5" fmla="*/ 12001172 w 12192000"/>
              <a:gd name="connsiteY5" fmla="*/ 3319906 h 3414000"/>
              <a:gd name="connsiteX6" fmla="*/ 11929171 w 12192000"/>
              <a:gd name="connsiteY6" fmla="*/ 3326226 h 3414000"/>
              <a:gd name="connsiteX7" fmla="*/ 11820782 w 12192000"/>
              <a:gd name="connsiteY7" fmla="*/ 3289139 h 3414000"/>
              <a:gd name="connsiteX8" fmla="*/ 11760586 w 12192000"/>
              <a:gd name="connsiteY8" fmla="*/ 3251827 h 3414000"/>
              <a:gd name="connsiteX9" fmla="*/ 11653933 w 12192000"/>
              <a:gd name="connsiteY9" fmla="*/ 3237073 h 3414000"/>
              <a:gd name="connsiteX10" fmla="*/ 11577355 w 12192000"/>
              <a:gd name="connsiteY10" fmla="*/ 3211512 h 3414000"/>
              <a:gd name="connsiteX11" fmla="*/ 11462173 w 12192000"/>
              <a:gd name="connsiteY11" fmla="*/ 3157413 h 3414000"/>
              <a:gd name="connsiteX12" fmla="*/ 11336983 w 12192000"/>
              <a:gd name="connsiteY12" fmla="*/ 3096805 h 3414000"/>
              <a:gd name="connsiteX13" fmla="*/ 11200090 w 12192000"/>
              <a:gd name="connsiteY13" fmla="*/ 3038291 h 3414000"/>
              <a:gd name="connsiteX14" fmla="*/ 10939288 w 12192000"/>
              <a:gd name="connsiteY14" fmla="*/ 2855023 h 3414000"/>
              <a:gd name="connsiteX15" fmla="*/ 10744450 w 12192000"/>
              <a:gd name="connsiteY15" fmla="*/ 2833410 h 3414000"/>
              <a:gd name="connsiteX16" fmla="*/ 10343114 w 12192000"/>
              <a:gd name="connsiteY16" fmla="*/ 2798726 h 3414000"/>
              <a:gd name="connsiteX17" fmla="*/ 9724642 w 12192000"/>
              <a:gd name="connsiteY17" fmla="*/ 2837965 h 3414000"/>
              <a:gd name="connsiteX18" fmla="*/ 8039917 w 12192000"/>
              <a:gd name="connsiteY18" fmla="*/ 2834055 h 3414000"/>
              <a:gd name="connsiteX19" fmla="*/ 6923165 w 12192000"/>
              <a:gd name="connsiteY19" fmla="*/ 2920979 h 3414000"/>
              <a:gd name="connsiteX20" fmla="*/ 3308916 w 12192000"/>
              <a:gd name="connsiteY20" fmla="*/ 3049911 h 3414000"/>
              <a:gd name="connsiteX21" fmla="*/ 2279650 w 12192000"/>
              <a:gd name="connsiteY21" fmla="*/ 3187700 h 3414000"/>
              <a:gd name="connsiteX22" fmla="*/ 2046142 w 12192000"/>
              <a:gd name="connsiteY22" fmla="*/ 3203263 h 3414000"/>
              <a:gd name="connsiteX23" fmla="*/ 1835150 w 12192000"/>
              <a:gd name="connsiteY23" fmla="*/ 3200400 h 3414000"/>
              <a:gd name="connsiteX24" fmla="*/ 1560312 w 12192000"/>
              <a:gd name="connsiteY24" fmla="*/ 3212173 h 3414000"/>
              <a:gd name="connsiteX25" fmla="*/ 1304604 w 12192000"/>
              <a:gd name="connsiteY25" fmla="*/ 3185587 h 3414000"/>
              <a:gd name="connsiteX26" fmla="*/ 1160924 w 12192000"/>
              <a:gd name="connsiteY26" fmla="*/ 3219675 h 3414000"/>
              <a:gd name="connsiteX27" fmla="*/ 909691 w 12192000"/>
              <a:gd name="connsiteY27" fmla="*/ 3216917 h 3414000"/>
              <a:gd name="connsiteX28" fmla="*/ 764022 w 12192000"/>
              <a:gd name="connsiteY28" fmla="*/ 3235844 h 3414000"/>
              <a:gd name="connsiteX29" fmla="*/ 701916 w 12192000"/>
              <a:gd name="connsiteY29" fmla="*/ 3250221 h 3414000"/>
              <a:gd name="connsiteX30" fmla="*/ 408703 w 12192000"/>
              <a:gd name="connsiteY30" fmla="*/ 3323459 h 3414000"/>
              <a:gd name="connsiteX31" fmla="*/ 369867 w 12192000"/>
              <a:gd name="connsiteY31" fmla="*/ 3339093 h 3414000"/>
              <a:gd name="connsiteX32" fmla="*/ 318912 w 12192000"/>
              <a:gd name="connsiteY32" fmla="*/ 3367911 h 3414000"/>
              <a:gd name="connsiteX33" fmla="*/ 119549 w 12192000"/>
              <a:gd name="connsiteY33" fmla="*/ 3404650 h 3414000"/>
              <a:gd name="connsiteX34" fmla="*/ 0 w 12192000"/>
              <a:gd name="connsiteY34" fmla="*/ 3414000 h 3414000"/>
              <a:gd name="connsiteX35" fmla="*/ 0 w 12192000"/>
              <a:gd name="connsiteY35" fmla="*/ 0 h 3414000"/>
              <a:gd name="connsiteX0" fmla="*/ 0 w 12192000"/>
              <a:gd name="connsiteY0" fmla="*/ 0 h 3414000"/>
              <a:gd name="connsiteX1" fmla="*/ 12192000 w 12192000"/>
              <a:gd name="connsiteY1" fmla="*/ 0 h 3414000"/>
              <a:gd name="connsiteX2" fmla="*/ 12192000 w 12192000"/>
              <a:gd name="connsiteY2" fmla="*/ 3363677 h 3414000"/>
              <a:gd name="connsiteX3" fmla="*/ 12141171 w 12192000"/>
              <a:gd name="connsiteY3" fmla="*/ 3348643 h 3414000"/>
              <a:gd name="connsiteX4" fmla="*/ 12096804 w 12192000"/>
              <a:gd name="connsiteY4" fmla="*/ 3337419 h 3414000"/>
              <a:gd name="connsiteX5" fmla="*/ 12001172 w 12192000"/>
              <a:gd name="connsiteY5" fmla="*/ 3319906 h 3414000"/>
              <a:gd name="connsiteX6" fmla="*/ 11929171 w 12192000"/>
              <a:gd name="connsiteY6" fmla="*/ 3326226 h 3414000"/>
              <a:gd name="connsiteX7" fmla="*/ 11820782 w 12192000"/>
              <a:gd name="connsiteY7" fmla="*/ 3289139 h 3414000"/>
              <a:gd name="connsiteX8" fmla="*/ 11760586 w 12192000"/>
              <a:gd name="connsiteY8" fmla="*/ 3251827 h 3414000"/>
              <a:gd name="connsiteX9" fmla="*/ 11653933 w 12192000"/>
              <a:gd name="connsiteY9" fmla="*/ 3237073 h 3414000"/>
              <a:gd name="connsiteX10" fmla="*/ 11577355 w 12192000"/>
              <a:gd name="connsiteY10" fmla="*/ 3211512 h 3414000"/>
              <a:gd name="connsiteX11" fmla="*/ 11462173 w 12192000"/>
              <a:gd name="connsiteY11" fmla="*/ 3157413 h 3414000"/>
              <a:gd name="connsiteX12" fmla="*/ 11336983 w 12192000"/>
              <a:gd name="connsiteY12" fmla="*/ 3096805 h 3414000"/>
              <a:gd name="connsiteX13" fmla="*/ 11200090 w 12192000"/>
              <a:gd name="connsiteY13" fmla="*/ 3038291 h 3414000"/>
              <a:gd name="connsiteX14" fmla="*/ 10939288 w 12192000"/>
              <a:gd name="connsiteY14" fmla="*/ 2855023 h 3414000"/>
              <a:gd name="connsiteX15" fmla="*/ 10744450 w 12192000"/>
              <a:gd name="connsiteY15" fmla="*/ 2833410 h 3414000"/>
              <a:gd name="connsiteX16" fmla="*/ 10343114 w 12192000"/>
              <a:gd name="connsiteY16" fmla="*/ 2798726 h 3414000"/>
              <a:gd name="connsiteX17" fmla="*/ 9724642 w 12192000"/>
              <a:gd name="connsiteY17" fmla="*/ 2837965 h 3414000"/>
              <a:gd name="connsiteX18" fmla="*/ 8039917 w 12192000"/>
              <a:gd name="connsiteY18" fmla="*/ 2834055 h 3414000"/>
              <a:gd name="connsiteX19" fmla="*/ 6923165 w 12192000"/>
              <a:gd name="connsiteY19" fmla="*/ 2920979 h 3414000"/>
              <a:gd name="connsiteX20" fmla="*/ 3308916 w 12192000"/>
              <a:gd name="connsiteY20" fmla="*/ 3049911 h 3414000"/>
              <a:gd name="connsiteX21" fmla="*/ 2279650 w 12192000"/>
              <a:gd name="connsiteY21" fmla="*/ 3187700 h 3414000"/>
              <a:gd name="connsiteX22" fmla="*/ 2046142 w 12192000"/>
              <a:gd name="connsiteY22" fmla="*/ 3203263 h 3414000"/>
              <a:gd name="connsiteX23" fmla="*/ 1835150 w 12192000"/>
              <a:gd name="connsiteY23" fmla="*/ 3200400 h 3414000"/>
              <a:gd name="connsiteX24" fmla="*/ 1560312 w 12192000"/>
              <a:gd name="connsiteY24" fmla="*/ 3212173 h 3414000"/>
              <a:gd name="connsiteX25" fmla="*/ 1304604 w 12192000"/>
              <a:gd name="connsiteY25" fmla="*/ 3185587 h 3414000"/>
              <a:gd name="connsiteX26" fmla="*/ 1160924 w 12192000"/>
              <a:gd name="connsiteY26" fmla="*/ 3219675 h 3414000"/>
              <a:gd name="connsiteX27" fmla="*/ 909691 w 12192000"/>
              <a:gd name="connsiteY27" fmla="*/ 3216917 h 3414000"/>
              <a:gd name="connsiteX28" fmla="*/ 764022 w 12192000"/>
              <a:gd name="connsiteY28" fmla="*/ 3235844 h 3414000"/>
              <a:gd name="connsiteX29" fmla="*/ 701916 w 12192000"/>
              <a:gd name="connsiteY29" fmla="*/ 3250221 h 3414000"/>
              <a:gd name="connsiteX30" fmla="*/ 408703 w 12192000"/>
              <a:gd name="connsiteY30" fmla="*/ 3323459 h 3414000"/>
              <a:gd name="connsiteX31" fmla="*/ 369867 w 12192000"/>
              <a:gd name="connsiteY31" fmla="*/ 3339093 h 3414000"/>
              <a:gd name="connsiteX32" fmla="*/ 318912 w 12192000"/>
              <a:gd name="connsiteY32" fmla="*/ 3367911 h 3414000"/>
              <a:gd name="connsiteX33" fmla="*/ 119549 w 12192000"/>
              <a:gd name="connsiteY33" fmla="*/ 3404650 h 3414000"/>
              <a:gd name="connsiteX34" fmla="*/ 0 w 12192000"/>
              <a:gd name="connsiteY34" fmla="*/ 3414000 h 3414000"/>
              <a:gd name="connsiteX35" fmla="*/ 0 w 12192000"/>
              <a:gd name="connsiteY35" fmla="*/ 0 h 3414000"/>
              <a:gd name="connsiteX0" fmla="*/ 0 w 12192000"/>
              <a:gd name="connsiteY0" fmla="*/ 0 h 3414000"/>
              <a:gd name="connsiteX1" fmla="*/ 12192000 w 12192000"/>
              <a:gd name="connsiteY1" fmla="*/ 0 h 3414000"/>
              <a:gd name="connsiteX2" fmla="*/ 12192000 w 12192000"/>
              <a:gd name="connsiteY2" fmla="*/ 3363677 h 3414000"/>
              <a:gd name="connsiteX3" fmla="*/ 12141171 w 12192000"/>
              <a:gd name="connsiteY3" fmla="*/ 3348643 h 3414000"/>
              <a:gd name="connsiteX4" fmla="*/ 12096804 w 12192000"/>
              <a:gd name="connsiteY4" fmla="*/ 3337419 h 3414000"/>
              <a:gd name="connsiteX5" fmla="*/ 12001172 w 12192000"/>
              <a:gd name="connsiteY5" fmla="*/ 3319906 h 3414000"/>
              <a:gd name="connsiteX6" fmla="*/ 11929171 w 12192000"/>
              <a:gd name="connsiteY6" fmla="*/ 3326226 h 3414000"/>
              <a:gd name="connsiteX7" fmla="*/ 11820782 w 12192000"/>
              <a:gd name="connsiteY7" fmla="*/ 3289139 h 3414000"/>
              <a:gd name="connsiteX8" fmla="*/ 11760586 w 12192000"/>
              <a:gd name="connsiteY8" fmla="*/ 3251827 h 3414000"/>
              <a:gd name="connsiteX9" fmla="*/ 11653933 w 12192000"/>
              <a:gd name="connsiteY9" fmla="*/ 3237073 h 3414000"/>
              <a:gd name="connsiteX10" fmla="*/ 11577355 w 12192000"/>
              <a:gd name="connsiteY10" fmla="*/ 3211512 h 3414000"/>
              <a:gd name="connsiteX11" fmla="*/ 11462173 w 12192000"/>
              <a:gd name="connsiteY11" fmla="*/ 3157413 h 3414000"/>
              <a:gd name="connsiteX12" fmla="*/ 11336983 w 12192000"/>
              <a:gd name="connsiteY12" fmla="*/ 3096805 h 3414000"/>
              <a:gd name="connsiteX13" fmla="*/ 11200090 w 12192000"/>
              <a:gd name="connsiteY13" fmla="*/ 3038291 h 3414000"/>
              <a:gd name="connsiteX14" fmla="*/ 11059177 w 12192000"/>
              <a:gd name="connsiteY14" fmla="*/ 2907018 h 3414000"/>
              <a:gd name="connsiteX15" fmla="*/ 10939288 w 12192000"/>
              <a:gd name="connsiteY15" fmla="*/ 2855023 h 3414000"/>
              <a:gd name="connsiteX16" fmla="*/ 10744450 w 12192000"/>
              <a:gd name="connsiteY16" fmla="*/ 2833410 h 3414000"/>
              <a:gd name="connsiteX17" fmla="*/ 10343114 w 12192000"/>
              <a:gd name="connsiteY17" fmla="*/ 2798726 h 3414000"/>
              <a:gd name="connsiteX18" fmla="*/ 9724642 w 12192000"/>
              <a:gd name="connsiteY18" fmla="*/ 2837965 h 3414000"/>
              <a:gd name="connsiteX19" fmla="*/ 8039917 w 12192000"/>
              <a:gd name="connsiteY19" fmla="*/ 2834055 h 3414000"/>
              <a:gd name="connsiteX20" fmla="*/ 6923165 w 12192000"/>
              <a:gd name="connsiteY20" fmla="*/ 2920979 h 3414000"/>
              <a:gd name="connsiteX21" fmla="*/ 3308916 w 12192000"/>
              <a:gd name="connsiteY21" fmla="*/ 3049911 h 3414000"/>
              <a:gd name="connsiteX22" fmla="*/ 2279650 w 12192000"/>
              <a:gd name="connsiteY22" fmla="*/ 3187700 h 3414000"/>
              <a:gd name="connsiteX23" fmla="*/ 2046142 w 12192000"/>
              <a:gd name="connsiteY23" fmla="*/ 3203263 h 3414000"/>
              <a:gd name="connsiteX24" fmla="*/ 1835150 w 12192000"/>
              <a:gd name="connsiteY24" fmla="*/ 3200400 h 3414000"/>
              <a:gd name="connsiteX25" fmla="*/ 1560312 w 12192000"/>
              <a:gd name="connsiteY25" fmla="*/ 3212173 h 3414000"/>
              <a:gd name="connsiteX26" fmla="*/ 1304604 w 12192000"/>
              <a:gd name="connsiteY26" fmla="*/ 3185587 h 3414000"/>
              <a:gd name="connsiteX27" fmla="*/ 1160924 w 12192000"/>
              <a:gd name="connsiteY27" fmla="*/ 3219675 h 3414000"/>
              <a:gd name="connsiteX28" fmla="*/ 909691 w 12192000"/>
              <a:gd name="connsiteY28" fmla="*/ 3216917 h 3414000"/>
              <a:gd name="connsiteX29" fmla="*/ 764022 w 12192000"/>
              <a:gd name="connsiteY29" fmla="*/ 3235844 h 3414000"/>
              <a:gd name="connsiteX30" fmla="*/ 701916 w 12192000"/>
              <a:gd name="connsiteY30" fmla="*/ 3250221 h 3414000"/>
              <a:gd name="connsiteX31" fmla="*/ 408703 w 12192000"/>
              <a:gd name="connsiteY31" fmla="*/ 3323459 h 3414000"/>
              <a:gd name="connsiteX32" fmla="*/ 369867 w 12192000"/>
              <a:gd name="connsiteY32" fmla="*/ 3339093 h 3414000"/>
              <a:gd name="connsiteX33" fmla="*/ 318912 w 12192000"/>
              <a:gd name="connsiteY33" fmla="*/ 3367911 h 3414000"/>
              <a:gd name="connsiteX34" fmla="*/ 119549 w 12192000"/>
              <a:gd name="connsiteY34" fmla="*/ 3404650 h 3414000"/>
              <a:gd name="connsiteX35" fmla="*/ 0 w 12192000"/>
              <a:gd name="connsiteY35" fmla="*/ 3414000 h 3414000"/>
              <a:gd name="connsiteX36" fmla="*/ 0 w 12192000"/>
              <a:gd name="connsiteY36" fmla="*/ 0 h 3414000"/>
              <a:gd name="connsiteX0" fmla="*/ 0 w 12192000"/>
              <a:gd name="connsiteY0" fmla="*/ 0 h 3414000"/>
              <a:gd name="connsiteX1" fmla="*/ 12192000 w 12192000"/>
              <a:gd name="connsiteY1" fmla="*/ 0 h 3414000"/>
              <a:gd name="connsiteX2" fmla="*/ 12192000 w 12192000"/>
              <a:gd name="connsiteY2" fmla="*/ 3363677 h 3414000"/>
              <a:gd name="connsiteX3" fmla="*/ 12141171 w 12192000"/>
              <a:gd name="connsiteY3" fmla="*/ 3348643 h 3414000"/>
              <a:gd name="connsiteX4" fmla="*/ 12096804 w 12192000"/>
              <a:gd name="connsiteY4" fmla="*/ 3337419 h 3414000"/>
              <a:gd name="connsiteX5" fmla="*/ 12001172 w 12192000"/>
              <a:gd name="connsiteY5" fmla="*/ 3319906 h 3414000"/>
              <a:gd name="connsiteX6" fmla="*/ 11929171 w 12192000"/>
              <a:gd name="connsiteY6" fmla="*/ 3326226 h 3414000"/>
              <a:gd name="connsiteX7" fmla="*/ 11820782 w 12192000"/>
              <a:gd name="connsiteY7" fmla="*/ 3289139 h 3414000"/>
              <a:gd name="connsiteX8" fmla="*/ 11760586 w 12192000"/>
              <a:gd name="connsiteY8" fmla="*/ 3251827 h 3414000"/>
              <a:gd name="connsiteX9" fmla="*/ 11653933 w 12192000"/>
              <a:gd name="connsiteY9" fmla="*/ 3237073 h 3414000"/>
              <a:gd name="connsiteX10" fmla="*/ 11577355 w 12192000"/>
              <a:gd name="connsiteY10" fmla="*/ 3211512 h 3414000"/>
              <a:gd name="connsiteX11" fmla="*/ 11462173 w 12192000"/>
              <a:gd name="connsiteY11" fmla="*/ 3157413 h 3414000"/>
              <a:gd name="connsiteX12" fmla="*/ 11336983 w 12192000"/>
              <a:gd name="connsiteY12" fmla="*/ 3096805 h 3414000"/>
              <a:gd name="connsiteX13" fmla="*/ 11200090 w 12192000"/>
              <a:gd name="connsiteY13" fmla="*/ 3038291 h 3414000"/>
              <a:gd name="connsiteX14" fmla="*/ 11053220 w 12192000"/>
              <a:gd name="connsiteY14" fmla="*/ 2918932 h 3414000"/>
              <a:gd name="connsiteX15" fmla="*/ 10939288 w 12192000"/>
              <a:gd name="connsiteY15" fmla="*/ 2855023 h 3414000"/>
              <a:gd name="connsiteX16" fmla="*/ 10744450 w 12192000"/>
              <a:gd name="connsiteY16" fmla="*/ 2833410 h 3414000"/>
              <a:gd name="connsiteX17" fmla="*/ 10343114 w 12192000"/>
              <a:gd name="connsiteY17" fmla="*/ 2798726 h 3414000"/>
              <a:gd name="connsiteX18" fmla="*/ 9724642 w 12192000"/>
              <a:gd name="connsiteY18" fmla="*/ 2837965 h 3414000"/>
              <a:gd name="connsiteX19" fmla="*/ 8039917 w 12192000"/>
              <a:gd name="connsiteY19" fmla="*/ 2834055 h 3414000"/>
              <a:gd name="connsiteX20" fmla="*/ 6923165 w 12192000"/>
              <a:gd name="connsiteY20" fmla="*/ 2920979 h 3414000"/>
              <a:gd name="connsiteX21" fmla="*/ 3308916 w 12192000"/>
              <a:gd name="connsiteY21" fmla="*/ 3049911 h 3414000"/>
              <a:gd name="connsiteX22" fmla="*/ 2279650 w 12192000"/>
              <a:gd name="connsiteY22" fmla="*/ 3187700 h 3414000"/>
              <a:gd name="connsiteX23" fmla="*/ 2046142 w 12192000"/>
              <a:gd name="connsiteY23" fmla="*/ 3203263 h 3414000"/>
              <a:gd name="connsiteX24" fmla="*/ 1835150 w 12192000"/>
              <a:gd name="connsiteY24" fmla="*/ 3200400 h 3414000"/>
              <a:gd name="connsiteX25" fmla="*/ 1560312 w 12192000"/>
              <a:gd name="connsiteY25" fmla="*/ 3212173 h 3414000"/>
              <a:gd name="connsiteX26" fmla="*/ 1304604 w 12192000"/>
              <a:gd name="connsiteY26" fmla="*/ 3185587 h 3414000"/>
              <a:gd name="connsiteX27" fmla="*/ 1160924 w 12192000"/>
              <a:gd name="connsiteY27" fmla="*/ 3219675 h 3414000"/>
              <a:gd name="connsiteX28" fmla="*/ 909691 w 12192000"/>
              <a:gd name="connsiteY28" fmla="*/ 3216917 h 3414000"/>
              <a:gd name="connsiteX29" fmla="*/ 764022 w 12192000"/>
              <a:gd name="connsiteY29" fmla="*/ 3235844 h 3414000"/>
              <a:gd name="connsiteX30" fmla="*/ 701916 w 12192000"/>
              <a:gd name="connsiteY30" fmla="*/ 3250221 h 3414000"/>
              <a:gd name="connsiteX31" fmla="*/ 408703 w 12192000"/>
              <a:gd name="connsiteY31" fmla="*/ 3323459 h 3414000"/>
              <a:gd name="connsiteX32" fmla="*/ 369867 w 12192000"/>
              <a:gd name="connsiteY32" fmla="*/ 3339093 h 3414000"/>
              <a:gd name="connsiteX33" fmla="*/ 318912 w 12192000"/>
              <a:gd name="connsiteY33" fmla="*/ 3367911 h 3414000"/>
              <a:gd name="connsiteX34" fmla="*/ 119549 w 12192000"/>
              <a:gd name="connsiteY34" fmla="*/ 3404650 h 3414000"/>
              <a:gd name="connsiteX35" fmla="*/ 0 w 12192000"/>
              <a:gd name="connsiteY35" fmla="*/ 3414000 h 3414000"/>
              <a:gd name="connsiteX36" fmla="*/ 0 w 12192000"/>
              <a:gd name="connsiteY36" fmla="*/ 0 h 3414000"/>
              <a:gd name="connsiteX0" fmla="*/ 0 w 12192000"/>
              <a:gd name="connsiteY0" fmla="*/ 0 h 3414000"/>
              <a:gd name="connsiteX1" fmla="*/ 12192000 w 12192000"/>
              <a:gd name="connsiteY1" fmla="*/ 0 h 3414000"/>
              <a:gd name="connsiteX2" fmla="*/ 12192000 w 12192000"/>
              <a:gd name="connsiteY2" fmla="*/ 3363677 h 3414000"/>
              <a:gd name="connsiteX3" fmla="*/ 12141171 w 12192000"/>
              <a:gd name="connsiteY3" fmla="*/ 3348643 h 3414000"/>
              <a:gd name="connsiteX4" fmla="*/ 12096804 w 12192000"/>
              <a:gd name="connsiteY4" fmla="*/ 3337419 h 3414000"/>
              <a:gd name="connsiteX5" fmla="*/ 12001172 w 12192000"/>
              <a:gd name="connsiteY5" fmla="*/ 3319906 h 3414000"/>
              <a:gd name="connsiteX6" fmla="*/ 11929171 w 12192000"/>
              <a:gd name="connsiteY6" fmla="*/ 3326226 h 3414000"/>
              <a:gd name="connsiteX7" fmla="*/ 11820782 w 12192000"/>
              <a:gd name="connsiteY7" fmla="*/ 3289139 h 3414000"/>
              <a:gd name="connsiteX8" fmla="*/ 11760586 w 12192000"/>
              <a:gd name="connsiteY8" fmla="*/ 3251827 h 3414000"/>
              <a:gd name="connsiteX9" fmla="*/ 11653933 w 12192000"/>
              <a:gd name="connsiteY9" fmla="*/ 3237073 h 3414000"/>
              <a:gd name="connsiteX10" fmla="*/ 11577355 w 12192000"/>
              <a:gd name="connsiteY10" fmla="*/ 3211512 h 3414000"/>
              <a:gd name="connsiteX11" fmla="*/ 11462173 w 12192000"/>
              <a:gd name="connsiteY11" fmla="*/ 3157413 h 3414000"/>
              <a:gd name="connsiteX12" fmla="*/ 11336983 w 12192000"/>
              <a:gd name="connsiteY12" fmla="*/ 3096805 h 3414000"/>
              <a:gd name="connsiteX13" fmla="*/ 11200090 w 12192000"/>
              <a:gd name="connsiteY13" fmla="*/ 3038291 h 3414000"/>
              <a:gd name="connsiteX14" fmla="*/ 11053220 w 12192000"/>
              <a:gd name="connsiteY14" fmla="*/ 2918932 h 3414000"/>
              <a:gd name="connsiteX15" fmla="*/ 10939288 w 12192000"/>
              <a:gd name="connsiteY15" fmla="*/ 2855023 h 3414000"/>
              <a:gd name="connsiteX16" fmla="*/ 10744450 w 12192000"/>
              <a:gd name="connsiteY16" fmla="*/ 2833410 h 3414000"/>
              <a:gd name="connsiteX17" fmla="*/ 10343114 w 12192000"/>
              <a:gd name="connsiteY17" fmla="*/ 2798726 h 3414000"/>
              <a:gd name="connsiteX18" fmla="*/ 9724642 w 12192000"/>
              <a:gd name="connsiteY18" fmla="*/ 2837965 h 3414000"/>
              <a:gd name="connsiteX19" fmla="*/ 8039917 w 12192000"/>
              <a:gd name="connsiteY19" fmla="*/ 2834055 h 3414000"/>
              <a:gd name="connsiteX20" fmla="*/ 6923165 w 12192000"/>
              <a:gd name="connsiteY20" fmla="*/ 2920979 h 3414000"/>
              <a:gd name="connsiteX21" fmla="*/ 3308916 w 12192000"/>
              <a:gd name="connsiteY21" fmla="*/ 3049911 h 3414000"/>
              <a:gd name="connsiteX22" fmla="*/ 2279650 w 12192000"/>
              <a:gd name="connsiteY22" fmla="*/ 3187700 h 3414000"/>
              <a:gd name="connsiteX23" fmla="*/ 2046142 w 12192000"/>
              <a:gd name="connsiteY23" fmla="*/ 3203263 h 3414000"/>
              <a:gd name="connsiteX24" fmla="*/ 1835150 w 12192000"/>
              <a:gd name="connsiteY24" fmla="*/ 3200400 h 3414000"/>
              <a:gd name="connsiteX25" fmla="*/ 1560312 w 12192000"/>
              <a:gd name="connsiteY25" fmla="*/ 3212173 h 3414000"/>
              <a:gd name="connsiteX26" fmla="*/ 1304604 w 12192000"/>
              <a:gd name="connsiteY26" fmla="*/ 3185587 h 3414000"/>
              <a:gd name="connsiteX27" fmla="*/ 1160924 w 12192000"/>
              <a:gd name="connsiteY27" fmla="*/ 3219675 h 3414000"/>
              <a:gd name="connsiteX28" fmla="*/ 909691 w 12192000"/>
              <a:gd name="connsiteY28" fmla="*/ 3216917 h 3414000"/>
              <a:gd name="connsiteX29" fmla="*/ 764022 w 12192000"/>
              <a:gd name="connsiteY29" fmla="*/ 3235844 h 3414000"/>
              <a:gd name="connsiteX30" fmla="*/ 701916 w 12192000"/>
              <a:gd name="connsiteY30" fmla="*/ 3250221 h 3414000"/>
              <a:gd name="connsiteX31" fmla="*/ 408703 w 12192000"/>
              <a:gd name="connsiteY31" fmla="*/ 3323459 h 3414000"/>
              <a:gd name="connsiteX32" fmla="*/ 369867 w 12192000"/>
              <a:gd name="connsiteY32" fmla="*/ 3339093 h 3414000"/>
              <a:gd name="connsiteX33" fmla="*/ 318912 w 12192000"/>
              <a:gd name="connsiteY33" fmla="*/ 3367911 h 3414000"/>
              <a:gd name="connsiteX34" fmla="*/ 119549 w 12192000"/>
              <a:gd name="connsiteY34" fmla="*/ 3404650 h 3414000"/>
              <a:gd name="connsiteX35" fmla="*/ 0 w 12192000"/>
              <a:gd name="connsiteY35" fmla="*/ 3414000 h 3414000"/>
              <a:gd name="connsiteX36" fmla="*/ 0 w 12192000"/>
              <a:gd name="connsiteY36" fmla="*/ 0 h 3414000"/>
              <a:gd name="connsiteX0" fmla="*/ 0 w 12192000"/>
              <a:gd name="connsiteY0" fmla="*/ 0 h 3414000"/>
              <a:gd name="connsiteX1" fmla="*/ 12192000 w 12192000"/>
              <a:gd name="connsiteY1" fmla="*/ 0 h 3414000"/>
              <a:gd name="connsiteX2" fmla="*/ 12192000 w 12192000"/>
              <a:gd name="connsiteY2" fmla="*/ 3363677 h 3414000"/>
              <a:gd name="connsiteX3" fmla="*/ 12141171 w 12192000"/>
              <a:gd name="connsiteY3" fmla="*/ 3348643 h 3414000"/>
              <a:gd name="connsiteX4" fmla="*/ 12096804 w 12192000"/>
              <a:gd name="connsiteY4" fmla="*/ 3337419 h 3414000"/>
              <a:gd name="connsiteX5" fmla="*/ 12001172 w 12192000"/>
              <a:gd name="connsiteY5" fmla="*/ 3319906 h 3414000"/>
              <a:gd name="connsiteX6" fmla="*/ 11929171 w 12192000"/>
              <a:gd name="connsiteY6" fmla="*/ 3326226 h 3414000"/>
              <a:gd name="connsiteX7" fmla="*/ 11820782 w 12192000"/>
              <a:gd name="connsiteY7" fmla="*/ 3289139 h 3414000"/>
              <a:gd name="connsiteX8" fmla="*/ 11760586 w 12192000"/>
              <a:gd name="connsiteY8" fmla="*/ 3251827 h 3414000"/>
              <a:gd name="connsiteX9" fmla="*/ 11653933 w 12192000"/>
              <a:gd name="connsiteY9" fmla="*/ 3237073 h 3414000"/>
              <a:gd name="connsiteX10" fmla="*/ 11577355 w 12192000"/>
              <a:gd name="connsiteY10" fmla="*/ 3211512 h 3414000"/>
              <a:gd name="connsiteX11" fmla="*/ 11462173 w 12192000"/>
              <a:gd name="connsiteY11" fmla="*/ 3157413 h 3414000"/>
              <a:gd name="connsiteX12" fmla="*/ 11336983 w 12192000"/>
              <a:gd name="connsiteY12" fmla="*/ 3096805 h 3414000"/>
              <a:gd name="connsiteX13" fmla="*/ 11285543 w 12192000"/>
              <a:gd name="connsiteY13" fmla="*/ 3085728 h 3414000"/>
              <a:gd name="connsiteX14" fmla="*/ 11200090 w 12192000"/>
              <a:gd name="connsiteY14" fmla="*/ 3038291 h 3414000"/>
              <a:gd name="connsiteX15" fmla="*/ 11053220 w 12192000"/>
              <a:gd name="connsiteY15" fmla="*/ 2918932 h 3414000"/>
              <a:gd name="connsiteX16" fmla="*/ 10939288 w 12192000"/>
              <a:gd name="connsiteY16" fmla="*/ 2855023 h 3414000"/>
              <a:gd name="connsiteX17" fmla="*/ 10744450 w 12192000"/>
              <a:gd name="connsiteY17" fmla="*/ 2833410 h 3414000"/>
              <a:gd name="connsiteX18" fmla="*/ 10343114 w 12192000"/>
              <a:gd name="connsiteY18" fmla="*/ 2798726 h 3414000"/>
              <a:gd name="connsiteX19" fmla="*/ 9724642 w 12192000"/>
              <a:gd name="connsiteY19" fmla="*/ 2837965 h 3414000"/>
              <a:gd name="connsiteX20" fmla="*/ 8039917 w 12192000"/>
              <a:gd name="connsiteY20" fmla="*/ 2834055 h 3414000"/>
              <a:gd name="connsiteX21" fmla="*/ 6923165 w 12192000"/>
              <a:gd name="connsiteY21" fmla="*/ 2920979 h 3414000"/>
              <a:gd name="connsiteX22" fmla="*/ 3308916 w 12192000"/>
              <a:gd name="connsiteY22" fmla="*/ 3049911 h 3414000"/>
              <a:gd name="connsiteX23" fmla="*/ 2279650 w 12192000"/>
              <a:gd name="connsiteY23" fmla="*/ 3187700 h 3414000"/>
              <a:gd name="connsiteX24" fmla="*/ 2046142 w 12192000"/>
              <a:gd name="connsiteY24" fmla="*/ 3203263 h 3414000"/>
              <a:gd name="connsiteX25" fmla="*/ 1835150 w 12192000"/>
              <a:gd name="connsiteY25" fmla="*/ 3200400 h 3414000"/>
              <a:gd name="connsiteX26" fmla="*/ 1560312 w 12192000"/>
              <a:gd name="connsiteY26" fmla="*/ 3212173 h 3414000"/>
              <a:gd name="connsiteX27" fmla="*/ 1304604 w 12192000"/>
              <a:gd name="connsiteY27" fmla="*/ 3185587 h 3414000"/>
              <a:gd name="connsiteX28" fmla="*/ 1160924 w 12192000"/>
              <a:gd name="connsiteY28" fmla="*/ 3219675 h 3414000"/>
              <a:gd name="connsiteX29" fmla="*/ 909691 w 12192000"/>
              <a:gd name="connsiteY29" fmla="*/ 3216917 h 3414000"/>
              <a:gd name="connsiteX30" fmla="*/ 764022 w 12192000"/>
              <a:gd name="connsiteY30" fmla="*/ 3235844 h 3414000"/>
              <a:gd name="connsiteX31" fmla="*/ 701916 w 12192000"/>
              <a:gd name="connsiteY31" fmla="*/ 3250221 h 3414000"/>
              <a:gd name="connsiteX32" fmla="*/ 408703 w 12192000"/>
              <a:gd name="connsiteY32" fmla="*/ 3323459 h 3414000"/>
              <a:gd name="connsiteX33" fmla="*/ 369867 w 12192000"/>
              <a:gd name="connsiteY33" fmla="*/ 3339093 h 3414000"/>
              <a:gd name="connsiteX34" fmla="*/ 318912 w 12192000"/>
              <a:gd name="connsiteY34" fmla="*/ 3367911 h 3414000"/>
              <a:gd name="connsiteX35" fmla="*/ 119549 w 12192000"/>
              <a:gd name="connsiteY35" fmla="*/ 3404650 h 3414000"/>
              <a:gd name="connsiteX36" fmla="*/ 0 w 12192000"/>
              <a:gd name="connsiteY36" fmla="*/ 3414000 h 3414000"/>
              <a:gd name="connsiteX37" fmla="*/ 0 w 12192000"/>
              <a:gd name="connsiteY37" fmla="*/ 0 h 3414000"/>
              <a:gd name="connsiteX0" fmla="*/ 0 w 12192000"/>
              <a:gd name="connsiteY0" fmla="*/ 0 h 3414000"/>
              <a:gd name="connsiteX1" fmla="*/ 12192000 w 12192000"/>
              <a:gd name="connsiteY1" fmla="*/ 0 h 3414000"/>
              <a:gd name="connsiteX2" fmla="*/ 12192000 w 12192000"/>
              <a:gd name="connsiteY2" fmla="*/ 3363677 h 3414000"/>
              <a:gd name="connsiteX3" fmla="*/ 12141171 w 12192000"/>
              <a:gd name="connsiteY3" fmla="*/ 3348643 h 3414000"/>
              <a:gd name="connsiteX4" fmla="*/ 12096804 w 12192000"/>
              <a:gd name="connsiteY4" fmla="*/ 3337419 h 3414000"/>
              <a:gd name="connsiteX5" fmla="*/ 12001172 w 12192000"/>
              <a:gd name="connsiteY5" fmla="*/ 3319906 h 3414000"/>
              <a:gd name="connsiteX6" fmla="*/ 11929171 w 12192000"/>
              <a:gd name="connsiteY6" fmla="*/ 3326226 h 3414000"/>
              <a:gd name="connsiteX7" fmla="*/ 11820782 w 12192000"/>
              <a:gd name="connsiteY7" fmla="*/ 3289139 h 3414000"/>
              <a:gd name="connsiteX8" fmla="*/ 11760586 w 12192000"/>
              <a:gd name="connsiteY8" fmla="*/ 3251827 h 3414000"/>
              <a:gd name="connsiteX9" fmla="*/ 11653933 w 12192000"/>
              <a:gd name="connsiteY9" fmla="*/ 3237073 h 3414000"/>
              <a:gd name="connsiteX10" fmla="*/ 11577355 w 12192000"/>
              <a:gd name="connsiteY10" fmla="*/ 3211512 h 3414000"/>
              <a:gd name="connsiteX11" fmla="*/ 11462173 w 12192000"/>
              <a:gd name="connsiteY11" fmla="*/ 3157413 h 3414000"/>
              <a:gd name="connsiteX12" fmla="*/ 11336983 w 12192000"/>
              <a:gd name="connsiteY12" fmla="*/ 3096805 h 3414000"/>
              <a:gd name="connsiteX13" fmla="*/ 11255758 w 12192000"/>
              <a:gd name="connsiteY13" fmla="*/ 3091685 h 3414000"/>
              <a:gd name="connsiteX14" fmla="*/ 11200090 w 12192000"/>
              <a:gd name="connsiteY14" fmla="*/ 3038291 h 3414000"/>
              <a:gd name="connsiteX15" fmla="*/ 11053220 w 12192000"/>
              <a:gd name="connsiteY15" fmla="*/ 2918932 h 3414000"/>
              <a:gd name="connsiteX16" fmla="*/ 10939288 w 12192000"/>
              <a:gd name="connsiteY16" fmla="*/ 2855023 h 3414000"/>
              <a:gd name="connsiteX17" fmla="*/ 10744450 w 12192000"/>
              <a:gd name="connsiteY17" fmla="*/ 2833410 h 3414000"/>
              <a:gd name="connsiteX18" fmla="*/ 10343114 w 12192000"/>
              <a:gd name="connsiteY18" fmla="*/ 2798726 h 3414000"/>
              <a:gd name="connsiteX19" fmla="*/ 9724642 w 12192000"/>
              <a:gd name="connsiteY19" fmla="*/ 2837965 h 3414000"/>
              <a:gd name="connsiteX20" fmla="*/ 8039917 w 12192000"/>
              <a:gd name="connsiteY20" fmla="*/ 2834055 h 3414000"/>
              <a:gd name="connsiteX21" fmla="*/ 6923165 w 12192000"/>
              <a:gd name="connsiteY21" fmla="*/ 2920979 h 3414000"/>
              <a:gd name="connsiteX22" fmla="*/ 3308916 w 12192000"/>
              <a:gd name="connsiteY22" fmla="*/ 3049911 h 3414000"/>
              <a:gd name="connsiteX23" fmla="*/ 2279650 w 12192000"/>
              <a:gd name="connsiteY23" fmla="*/ 3187700 h 3414000"/>
              <a:gd name="connsiteX24" fmla="*/ 2046142 w 12192000"/>
              <a:gd name="connsiteY24" fmla="*/ 3203263 h 3414000"/>
              <a:gd name="connsiteX25" fmla="*/ 1835150 w 12192000"/>
              <a:gd name="connsiteY25" fmla="*/ 3200400 h 3414000"/>
              <a:gd name="connsiteX26" fmla="*/ 1560312 w 12192000"/>
              <a:gd name="connsiteY26" fmla="*/ 3212173 h 3414000"/>
              <a:gd name="connsiteX27" fmla="*/ 1304604 w 12192000"/>
              <a:gd name="connsiteY27" fmla="*/ 3185587 h 3414000"/>
              <a:gd name="connsiteX28" fmla="*/ 1160924 w 12192000"/>
              <a:gd name="connsiteY28" fmla="*/ 3219675 h 3414000"/>
              <a:gd name="connsiteX29" fmla="*/ 909691 w 12192000"/>
              <a:gd name="connsiteY29" fmla="*/ 3216917 h 3414000"/>
              <a:gd name="connsiteX30" fmla="*/ 764022 w 12192000"/>
              <a:gd name="connsiteY30" fmla="*/ 3235844 h 3414000"/>
              <a:gd name="connsiteX31" fmla="*/ 701916 w 12192000"/>
              <a:gd name="connsiteY31" fmla="*/ 3250221 h 3414000"/>
              <a:gd name="connsiteX32" fmla="*/ 408703 w 12192000"/>
              <a:gd name="connsiteY32" fmla="*/ 3323459 h 3414000"/>
              <a:gd name="connsiteX33" fmla="*/ 369867 w 12192000"/>
              <a:gd name="connsiteY33" fmla="*/ 3339093 h 3414000"/>
              <a:gd name="connsiteX34" fmla="*/ 318912 w 12192000"/>
              <a:gd name="connsiteY34" fmla="*/ 3367911 h 3414000"/>
              <a:gd name="connsiteX35" fmla="*/ 119549 w 12192000"/>
              <a:gd name="connsiteY35" fmla="*/ 3404650 h 3414000"/>
              <a:gd name="connsiteX36" fmla="*/ 0 w 12192000"/>
              <a:gd name="connsiteY36" fmla="*/ 3414000 h 3414000"/>
              <a:gd name="connsiteX37" fmla="*/ 0 w 12192000"/>
              <a:gd name="connsiteY37" fmla="*/ 0 h 3414000"/>
              <a:gd name="connsiteX0" fmla="*/ 0 w 12192000"/>
              <a:gd name="connsiteY0" fmla="*/ 0 h 3414000"/>
              <a:gd name="connsiteX1" fmla="*/ 12192000 w 12192000"/>
              <a:gd name="connsiteY1" fmla="*/ 0 h 3414000"/>
              <a:gd name="connsiteX2" fmla="*/ 12192000 w 12192000"/>
              <a:gd name="connsiteY2" fmla="*/ 3363677 h 3414000"/>
              <a:gd name="connsiteX3" fmla="*/ 12141171 w 12192000"/>
              <a:gd name="connsiteY3" fmla="*/ 3348643 h 3414000"/>
              <a:gd name="connsiteX4" fmla="*/ 12096804 w 12192000"/>
              <a:gd name="connsiteY4" fmla="*/ 3337419 h 3414000"/>
              <a:gd name="connsiteX5" fmla="*/ 12001172 w 12192000"/>
              <a:gd name="connsiteY5" fmla="*/ 3319906 h 3414000"/>
              <a:gd name="connsiteX6" fmla="*/ 11929171 w 12192000"/>
              <a:gd name="connsiteY6" fmla="*/ 3326226 h 3414000"/>
              <a:gd name="connsiteX7" fmla="*/ 11820782 w 12192000"/>
              <a:gd name="connsiteY7" fmla="*/ 3289139 h 3414000"/>
              <a:gd name="connsiteX8" fmla="*/ 11760586 w 12192000"/>
              <a:gd name="connsiteY8" fmla="*/ 3251827 h 3414000"/>
              <a:gd name="connsiteX9" fmla="*/ 11653933 w 12192000"/>
              <a:gd name="connsiteY9" fmla="*/ 3237073 h 3414000"/>
              <a:gd name="connsiteX10" fmla="*/ 11577355 w 12192000"/>
              <a:gd name="connsiteY10" fmla="*/ 3211512 h 3414000"/>
              <a:gd name="connsiteX11" fmla="*/ 11462173 w 12192000"/>
              <a:gd name="connsiteY11" fmla="*/ 3157413 h 3414000"/>
              <a:gd name="connsiteX12" fmla="*/ 11336983 w 12192000"/>
              <a:gd name="connsiteY12" fmla="*/ 3096805 h 3414000"/>
              <a:gd name="connsiteX13" fmla="*/ 11255758 w 12192000"/>
              <a:gd name="connsiteY13" fmla="*/ 3091685 h 3414000"/>
              <a:gd name="connsiteX14" fmla="*/ 11200090 w 12192000"/>
              <a:gd name="connsiteY14" fmla="*/ 3038291 h 3414000"/>
              <a:gd name="connsiteX15" fmla="*/ 11053220 w 12192000"/>
              <a:gd name="connsiteY15" fmla="*/ 2918932 h 3414000"/>
              <a:gd name="connsiteX16" fmla="*/ 10939288 w 12192000"/>
              <a:gd name="connsiteY16" fmla="*/ 2855023 h 3414000"/>
              <a:gd name="connsiteX17" fmla="*/ 10744450 w 12192000"/>
              <a:gd name="connsiteY17" fmla="*/ 2833410 h 3414000"/>
              <a:gd name="connsiteX18" fmla="*/ 10343114 w 12192000"/>
              <a:gd name="connsiteY18" fmla="*/ 2798726 h 3414000"/>
              <a:gd name="connsiteX19" fmla="*/ 10112013 w 12192000"/>
              <a:gd name="connsiteY19" fmla="*/ 2847448 h 3414000"/>
              <a:gd name="connsiteX20" fmla="*/ 9724642 w 12192000"/>
              <a:gd name="connsiteY20" fmla="*/ 2837965 h 3414000"/>
              <a:gd name="connsiteX21" fmla="*/ 8039917 w 12192000"/>
              <a:gd name="connsiteY21" fmla="*/ 2834055 h 3414000"/>
              <a:gd name="connsiteX22" fmla="*/ 6923165 w 12192000"/>
              <a:gd name="connsiteY22" fmla="*/ 2920979 h 3414000"/>
              <a:gd name="connsiteX23" fmla="*/ 3308916 w 12192000"/>
              <a:gd name="connsiteY23" fmla="*/ 3049911 h 3414000"/>
              <a:gd name="connsiteX24" fmla="*/ 2279650 w 12192000"/>
              <a:gd name="connsiteY24" fmla="*/ 3187700 h 3414000"/>
              <a:gd name="connsiteX25" fmla="*/ 2046142 w 12192000"/>
              <a:gd name="connsiteY25" fmla="*/ 3203263 h 3414000"/>
              <a:gd name="connsiteX26" fmla="*/ 1835150 w 12192000"/>
              <a:gd name="connsiteY26" fmla="*/ 3200400 h 3414000"/>
              <a:gd name="connsiteX27" fmla="*/ 1560312 w 12192000"/>
              <a:gd name="connsiteY27" fmla="*/ 3212173 h 3414000"/>
              <a:gd name="connsiteX28" fmla="*/ 1304604 w 12192000"/>
              <a:gd name="connsiteY28" fmla="*/ 3185587 h 3414000"/>
              <a:gd name="connsiteX29" fmla="*/ 1160924 w 12192000"/>
              <a:gd name="connsiteY29" fmla="*/ 3219675 h 3414000"/>
              <a:gd name="connsiteX30" fmla="*/ 909691 w 12192000"/>
              <a:gd name="connsiteY30" fmla="*/ 3216917 h 3414000"/>
              <a:gd name="connsiteX31" fmla="*/ 764022 w 12192000"/>
              <a:gd name="connsiteY31" fmla="*/ 3235844 h 3414000"/>
              <a:gd name="connsiteX32" fmla="*/ 701916 w 12192000"/>
              <a:gd name="connsiteY32" fmla="*/ 3250221 h 3414000"/>
              <a:gd name="connsiteX33" fmla="*/ 408703 w 12192000"/>
              <a:gd name="connsiteY33" fmla="*/ 3323459 h 3414000"/>
              <a:gd name="connsiteX34" fmla="*/ 369867 w 12192000"/>
              <a:gd name="connsiteY34" fmla="*/ 3339093 h 3414000"/>
              <a:gd name="connsiteX35" fmla="*/ 318912 w 12192000"/>
              <a:gd name="connsiteY35" fmla="*/ 3367911 h 3414000"/>
              <a:gd name="connsiteX36" fmla="*/ 119549 w 12192000"/>
              <a:gd name="connsiteY36" fmla="*/ 3404650 h 3414000"/>
              <a:gd name="connsiteX37" fmla="*/ 0 w 12192000"/>
              <a:gd name="connsiteY37" fmla="*/ 3414000 h 3414000"/>
              <a:gd name="connsiteX38" fmla="*/ 0 w 12192000"/>
              <a:gd name="connsiteY38" fmla="*/ 0 h 3414000"/>
              <a:gd name="connsiteX0" fmla="*/ 0 w 12192000"/>
              <a:gd name="connsiteY0" fmla="*/ 0 h 3414000"/>
              <a:gd name="connsiteX1" fmla="*/ 12192000 w 12192000"/>
              <a:gd name="connsiteY1" fmla="*/ 0 h 3414000"/>
              <a:gd name="connsiteX2" fmla="*/ 12192000 w 12192000"/>
              <a:gd name="connsiteY2" fmla="*/ 3363677 h 3414000"/>
              <a:gd name="connsiteX3" fmla="*/ 12141171 w 12192000"/>
              <a:gd name="connsiteY3" fmla="*/ 3348643 h 3414000"/>
              <a:gd name="connsiteX4" fmla="*/ 12096804 w 12192000"/>
              <a:gd name="connsiteY4" fmla="*/ 3337419 h 3414000"/>
              <a:gd name="connsiteX5" fmla="*/ 12001172 w 12192000"/>
              <a:gd name="connsiteY5" fmla="*/ 3319906 h 3414000"/>
              <a:gd name="connsiteX6" fmla="*/ 11929171 w 12192000"/>
              <a:gd name="connsiteY6" fmla="*/ 3326226 h 3414000"/>
              <a:gd name="connsiteX7" fmla="*/ 11820782 w 12192000"/>
              <a:gd name="connsiteY7" fmla="*/ 3289139 h 3414000"/>
              <a:gd name="connsiteX8" fmla="*/ 11760586 w 12192000"/>
              <a:gd name="connsiteY8" fmla="*/ 3251827 h 3414000"/>
              <a:gd name="connsiteX9" fmla="*/ 11653933 w 12192000"/>
              <a:gd name="connsiteY9" fmla="*/ 3237073 h 3414000"/>
              <a:gd name="connsiteX10" fmla="*/ 11577355 w 12192000"/>
              <a:gd name="connsiteY10" fmla="*/ 3211512 h 3414000"/>
              <a:gd name="connsiteX11" fmla="*/ 11462173 w 12192000"/>
              <a:gd name="connsiteY11" fmla="*/ 3157413 h 3414000"/>
              <a:gd name="connsiteX12" fmla="*/ 11336983 w 12192000"/>
              <a:gd name="connsiteY12" fmla="*/ 3096805 h 3414000"/>
              <a:gd name="connsiteX13" fmla="*/ 11255758 w 12192000"/>
              <a:gd name="connsiteY13" fmla="*/ 3091685 h 3414000"/>
              <a:gd name="connsiteX14" fmla="*/ 11200090 w 12192000"/>
              <a:gd name="connsiteY14" fmla="*/ 3038291 h 3414000"/>
              <a:gd name="connsiteX15" fmla="*/ 11053220 w 12192000"/>
              <a:gd name="connsiteY15" fmla="*/ 2918932 h 3414000"/>
              <a:gd name="connsiteX16" fmla="*/ 10939288 w 12192000"/>
              <a:gd name="connsiteY16" fmla="*/ 2855023 h 3414000"/>
              <a:gd name="connsiteX17" fmla="*/ 10744450 w 12192000"/>
              <a:gd name="connsiteY17" fmla="*/ 2833410 h 3414000"/>
              <a:gd name="connsiteX18" fmla="*/ 10343114 w 12192000"/>
              <a:gd name="connsiteY18" fmla="*/ 2798726 h 3414000"/>
              <a:gd name="connsiteX19" fmla="*/ 10094142 w 12192000"/>
              <a:gd name="connsiteY19" fmla="*/ 2817663 h 3414000"/>
              <a:gd name="connsiteX20" fmla="*/ 9724642 w 12192000"/>
              <a:gd name="connsiteY20" fmla="*/ 2837965 h 3414000"/>
              <a:gd name="connsiteX21" fmla="*/ 8039917 w 12192000"/>
              <a:gd name="connsiteY21" fmla="*/ 2834055 h 3414000"/>
              <a:gd name="connsiteX22" fmla="*/ 6923165 w 12192000"/>
              <a:gd name="connsiteY22" fmla="*/ 2920979 h 3414000"/>
              <a:gd name="connsiteX23" fmla="*/ 3308916 w 12192000"/>
              <a:gd name="connsiteY23" fmla="*/ 3049911 h 3414000"/>
              <a:gd name="connsiteX24" fmla="*/ 2279650 w 12192000"/>
              <a:gd name="connsiteY24" fmla="*/ 3187700 h 3414000"/>
              <a:gd name="connsiteX25" fmla="*/ 2046142 w 12192000"/>
              <a:gd name="connsiteY25" fmla="*/ 3203263 h 3414000"/>
              <a:gd name="connsiteX26" fmla="*/ 1835150 w 12192000"/>
              <a:gd name="connsiteY26" fmla="*/ 3200400 h 3414000"/>
              <a:gd name="connsiteX27" fmla="*/ 1560312 w 12192000"/>
              <a:gd name="connsiteY27" fmla="*/ 3212173 h 3414000"/>
              <a:gd name="connsiteX28" fmla="*/ 1304604 w 12192000"/>
              <a:gd name="connsiteY28" fmla="*/ 3185587 h 3414000"/>
              <a:gd name="connsiteX29" fmla="*/ 1160924 w 12192000"/>
              <a:gd name="connsiteY29" fmla="*/ 3219675 h 3414000"/>
              <a:gd name="connsiteX30" fmla="*/ 909691 w 12192000"/>
              <a:gd name="connsiteY30" fmla="*/ 3216917 h 3414000"/>
              <a:gd name="connsiteX31" fmla="*/ 764022 w 12192000"/>
              <a:gd name="connsiteY31" fmla="*/ 3235844 h 3414000"/>
              <a:gd name="connsiteX32" fmla="*/ 701916 w 12192000"/>
              <a:gd name="connsiteY32" fmla="*/ 3250221 h 3414000"/>
              <a:gd name="connsiteX33" fmla="*/ 408703 w 12192000"/>
              <a:gd name="connsiteY33" fmla="*/ 3323459 h 3414000"/>
              <a:gd name="connsiteX34" fmla="*/ 369867 w 12192000"/>
              <a:gd name="connsiteY34" fmla="*/ 3339093 h 3414000"/>
              <a:gd name="connsiteX35" fmla="*/ 318912 w 12192000"/>
              <a:gd name="connsiteY35" fmla="*/ 3367911 h 3414000"/>
              <a:gd name="connsiteX36" fmla="*/ 119549 w 12192000"/>
              <a:gd name="connsiteY36" fmla="*/ 3404650 h 3414000"/>
              <a:gd name="connsiteX37" fmla="*/ 0 w 12192000"/>
              <a:gd name="connsiteY37" fmla="*/ 3414000 h 3414000"/>
              <a:gd name="connsiteX38" fmla="*/ 0 w 12192000"/>
              <a:gd name="connsiteY38" fmla="*/ 0 h 3414000"/>
              <a:gd name="connsiteX0" fmla="*/ 0 w 12192000"/>
              <a:gd name="connsiteY0" fmla="*/ 0 h 3414000"/>
              <a:gd name="connsiteX1" fmla="*/ 12192000 w 12192000"/>
              <a:gd name="connsiteY1" fmla="*/ 0 h 3414000"/>
              <a:gd name="connsiteX2" fmla="*/ 12192000 w 12192000"/>
              <a:gd name="connsiteY2" fmla="*/ 3363677 h 3414000"/>
              <a:gd name="connsiteX3" fmla="*/ 12141171 w 12192000"/>
              <a:gd name="connsiteY3" fmla="*/ 3348643 h 3414000"/>
              <a:gd name="connsiteX4" fmla="*/ 12096804 w 12192000"/>
              <a:gd name="connsiteY4" fmla="*/ 3337419 h 3414000"/>
              <a:gd name="connsiteX5" fmla="*/ 12001172 w 12192000"/>
              <a:gd name="connsiteY5" fmla="*/ 3319906 h 3414000"/>
              <a:gd name="connsiteX6" fmla="*/ 11929171 w 12192000"/>
              <a:gd name="connsiteY6" fmla="*/ 3326226 h 3414000"/>
              <a:gd name="connsiteX7" fmla="*/ 11820782 w 12192000"/>
              <a:gd name="connsiteY7" fmla="*/ 3289139 h 3414000"/>
              <a:gd name="connsiteX8" fmla="*/ 11760586 w 12192000"/>
              <a:gd name="connsiteY8" fmla="*/ 3251827 h 3414000"/>
              <a:gd name="connsiteX9" fmla="*/ 11653933 w 12192000"/>
              <a:gd name="connsiteY9" fmla="*/ 3237073 h 3414000"/>
              <a:gd name="connsiteX10" fmla="*/ 11577355 w 12192000"/>
              <a:gd name="connsiteY10" fmla="*/ 3211512 h 3414000"/>
              <a:gd name="connsiteX11" fmla="*/ 11462173 w 12192000"/>
              <a:gd name="connsiteY11" fmla="*/ 3157413 h 3414000"/>
              <a:gd name="connsiteX12" fmla="*/ 11336983 w 12192000"/>
              <a:gd name="connsiteY12" fmla="*/ 3096805 h 3414000"/>
              <a:gd name="connsiteX13" fmla="*/ 11255758 w 12192000"/>
              <a:gd name="connsiteY13" fmla="*/ 3091685 h 3414000"/>
              <a:gd name="connsiteX14" fmla="*/ 11200090 w 12192000"/>
              <a:gd name="connsiteY14" fmla="*/ 3038291 h 3414000"/>
              <a:gd name="connsiteX15" fmla="*/ 11053220 w 12192000"/>
              <a:gd name="connsiteY15" fmla="*/ 2918932 h 3414000"/>
              <a:gd name="connsiteX16" fmla="*/ 10939288 w 12192000"/>
              <a:gd name="connsiteY16" fmla="*/ 2855023 h 3414000"/>
              <a:gd name="connsiteX17" fmla="*/ 10744450 w 12192000"/>
              <a:gd name="connsiteY17" fmla="*/ 2833410 h 3414000"/>
              <a:gd name="connsiteX18" fmla="*/ 10343114 w 12192000"/>
              <a:gd name="connsiteY18" fmla="*/ 2798726 h 3414000"/>
              <a:gd name="connsiteX19" fmla="*/ 10094142 w 12192000"/>
              <a:gd name="connsiteY19" fmla="*/ 2817663 h 3414000"/>
              <a:gd name="connsiteX20" fmla="*/ 9724642 w 12192000"/>
              <a:gd name="connsiteY20" fmla="*/ 2837965 h 3414000"/>
              <a:gd name="connsiteX21" fmla="*/ 8039917 w 12192000"/>
              <a:gd name="connsiteY21" fmla="*/ 2834055 h 3414000"/>
              <a:gd name="connsiteX22" fmla="*/ 6923165 w 12192000"/>
              <a:gd name="connsiteY22" fmla="*/ 2920979 h 3414000"/>
              <a:gd name="connsiteX23" fmla="*/ 3308916 w 12192000"/>
              <a:gd name="connsiteY23" fmla="*/ 3049911 h 3414000"/>
              <a:gd name="connsiteX24" fmla="*/ 2279650 w 12192000"/>
              <a:gd name="connsiteY24" fmla="*/ 3187700 h 3414000"/>
              <a:gd name="connsiteX25" fmla="*/ 2046142 w 12192000"/>
              <a:gd name="connsiteY25" fmla="*/ 3203263 h 3414000"/>
              <a:gd name="connsiteX26" fmla="*/ 1835150 w 12192000"/>
              <a:gd name="connsiteY26" fmla="*/ 3200400 h 3414000"/>
              <a:gd name="connsiteX27" fmla="*/ 1560312 w 12192000"/>
              <a:gd name="connsiteY27" fmla="*/ 3212173 h 3414000"/>
              <a:gd name="connsiteX28" fmla="*/ 1304604 w 12192000"/>
              <a:gd name="connsiteY28" fmla="*/ 3185587 h 3414000"/>
              <a:gd name="connsiteX29" fmla="*/ 1160924 w 12192000"/>
              <a:gd name="connsiteY29" fmla="*/ 3219675 h 3414000"/>
              <a:gd name="connsiteX30" fmla="*/ 909691 w 12192000"/>
              <a:gd name="connsiteY30" fmla="*/ 3216917 h 3414000"/>
              <a:gd name="connsiteX31" fmla="*/ 764022 w 12192000"/>
              <a:gd name="connsiteY31" fmla="*/ 3235844 h 3414000"/>
              <a:gd name="connsiteX32" fmla="*/ 701916 w 12192000"/>
              <a:gd name="connsiteY32" fmla="*/ 3250221 h 3414000"/>
              <a:gd name="connsiteX33" fmla="*/ 408703 w 12192000"/>
              <a:gd name="connsiteY33" fmla="*/ 3323459 h 3414000"/>
              <a:gd name="connsiteX34" fmla="*/ 369867 w 12192000"/>
              <a:gd name="connsiteY34" fmla="*/ 3339093 h 3414000"/>
              <a:gd name="connsiteX35" fmla="*/ 318912 w 12192000"/>
              <a:gd name="connsiteY35" fmla="*/ 3367911 h 3414000"/>
              <a:gd name="connsiteX36" fmla="*/ 119549 w 12192000"/>
              <a:gd name="connsiteY36" fmla="*/ 3404650 h 3414000"/>
              <a:gd name="connsiteX37" fmla="*/ 0 w 12192000"/>
              <a:gd name="connsiteY37" fmla="*/ 3414000 h 3414000"/>
              <a:gd name="connsiteX38" fmla="*/ 0 w 12192000"/>
              <a:gd name="connsiteY38" fmla="*/ 0 h 3414000"/>
              <a:gd name="connsiteX0" fmla="*/ 0 w 12192000"/>
              <a:gd name="connsiteY0" fmla="*/ 0 h 3414000"/>
              <a:gd name="connsiteX1" fmla="*/ 12192000 w 12192000"/>
              <a:gd name="connsiteY1" fmla="*/ 0 h 3414000"/>
              <a:gd name="connsiteX2" fmla="*/ 12192000 w 12192000"/>
              <a:gd name="connsiteY2" fmla="*/ 3363677 h 3414000"/>
              <a:gd name="connsiteX3" fmla="*/ 12141171 w 12192000"/>
              <a:gd name="connsiteY3" fmla="*/ 3348643 h 3414000"/>
              <a:gd name="connsiteX4" fmla="*/ 12096804 w 12192000"/>
              <a:gd name="connsiteY4" fmla="*/ 3337419 h 3414000"/>
              <a:gd name="connsiteX5" fmla="*/ 12001172 w 12192000"/>
              <a:gd name="connsiteY5" fmla="*/ 3319906 h 3414000"/>
              <a:gd name="connsiteX6" fmla="*/ 11929171 w 12192000"/>
              <a:gd name="connsiteY6" fmla="*/ 3326226 h 3414000"/>
              <a:gd name="connsiteX7" fmla="*/ 11820782 w 12192000"/>
              <a:gd name="connsiteY7" fmla="*/ 3289139 h 3414000"/>
              <a:gd name="connsiteX8" fmla="*/ 11760586 w 12192000"/>
              <a:gd name="connsiteY8" fmla="*/ 3251827 h 3414000"/>
              <a:gd name="connsiteX9" fmla="*/ 11653933 w 12192000"/>
              <a:gd name="connsiteY9" fmla="*/ 3237073 h 3414000"/>
              <a:gd name="connsiteX10" fmla="*/ 11577355 w 12192000"/>
              <a:gd name="connsiteY10" fmla="*/ 3211512 h 3414000"/>
              <a:gd name="connsiteX11" fmla="*/ 11462173 w 12192000"/>
              <a:gd name="connsiteY11" fmla="*/ 3157413 h 3414000"/>
              <a:gd name="connsiteX12" fmla="*/ 11336983 w 12192000"/>
              <a:gd name="connsiteY12" fmla="*/ 3096805 h 3414000"/>
              <a:gd name="connsiteX13" fmla="*/ 11255758 w 12192000"/>
              <a:gd name="connsiteY13" fmla="*/ 3091685 h 3414000"/>
              <a:gd name="connsiteX14" fmla="*/ 11200090 w 12192000"/>
              <a:gd name="connsiteY14" fmla="*/ 3038291 h 3414000"/>
              <a:gd name="connsiteX15" fmla="*/ 11053220 w 12192000"/>
              <a:gd name="connsiteY15" fmla="*/ 2918932 h 3414000"/>
              <a:gd name="connsiteX16" fmla="*/ 10939288 w 12192000"/>
              <a:gd name="connsiteY16" fmla="*/ 2855023 h 3414000"/>
              <a:gd name="connsiteX17" fmla="*/ 10744450 w 12192000"/>
              <a:gd name="connsiteY17" fmla="*/ 2833410 h 3414000"/>
              <a:gd name="connsiteX18" fmla="*/ 10343114 w 12192000"/>
              <a:gd name="connsiteY18" fmla="*/ 2798726 h 3414000"/>
              <a:gd name="connsiteX19" fmla="*/ 10082228 w 12192000"/>
              <a:gd name="connsiteY19" fmla="*/ 2811706 h 3414000"/>
              <a:gd name="connsiteX20" fmla="*/ 9724642 w 12192000"/>
              <a:gd name="connsiteY20" fmla="*/ 2837965 h 3414000"/>
              <a:gd name="connsiteX21" fmla="*/ 8039917 w 12192000"/>
              <a:gd name="connsiteY21" fmla="*/ 2834055 h 3414000"/>
              <a:gd name="connsiteX22" fmla="*/ 6923165 w 12192000"/>
              <a:gd name="connsiteY22" fmla="*/ 2920979 h 3414000"/>
              <a:gd name="connsiteX23" fmla="*/ 3308916 w 12192000"/>
              <a:gd name="connsiteY23" fmla="*/ 3049911 h 3414000"/>
              <a:gd name="connsiteX24" fmla="*/ 2279650 w 12192000"/>
              <a:gd name="connsiteY24" fmla="*/ 3187700 h 3414000"/>
              <a:gd name="connsiteX25" fmla="*/ 2046142 w 12192000"/>
              <a:gd name="connsiteY25" fmla="*/ 3203263 h 3414000"/>
              <a:gd name="connsiteX26" fmla="*/ 1835150 w 12192000"/>
              <a:gd name="connsiteY26" fmla="*/ 3200400 h 3414000"/>
              <a:gd name="connsiteX27" fmla="*/ 1560312 w 12192000"/>
              <a:gd name="connsiteY27" fmla="*/ 3212173 h 3414000"/>
              <a:gd name="connsiteX28" fmla="*/ 1304604 w 12192000"/>
              <a:gd name="connsiteY28" fmla="*/ 3185587 h 3414000"/>
              <a:gd name="connsiteX29" fmla="*/ 1160924 w 12192000"/>
              <a:gd name="connsiteY29" fmla="*/ 3219675 h 3414000"/>
              <a:gd name="connsiteX30" fmla="*/ 909691 w 12192000"/>
              <a:gd name="connsiteY30" fmla="*/ 3216917 h 3414000"/>
              <a:gd name="connsiteX31" fmla="*/ 764022 w 12192000"/>
              <a:gd name="connsiteY31" fmla="*/ 3235844 h 3414000"/>
              <a:gd name="connsiteX32" fmla="*/ 701916 w 12192000"/>
              <a:gd name="connsiteY32" fmla="*/ 3250221 h 3414000"/>
              <a:gd name="connsiteX33" fmla="*/ 408703 w 12192000"/>
              <a:gd name="connsiteY33" fmla="*/ 3323459 h 3414000"/>
              <a:gd name="connsiteX34" fmla="*/ 369867 w 12192000"/>
              <a:gd name="connsiteY34" fmla="*/ 3339093 h 3414000"/>
              <a:gd name="connsiteX35" fmla="*/ 318912 w 12192000"/>
              <a:gd name="connsiteY35" fmla="*/ 3367911 h 3414000"/>
              <a:gd name="connsiteX36" fmla="*/ 119549 w 12192000"/>
              <a:gd name="connsiteY36" fmla="*/ 3404650 h 3414000"/>
              <a:gd name="connsiteX37" fmla="*/ 0 w 12192000"/>
              <a:gd name="connsiteY37" fmla="*/ 3414000 h 3414000"/>
              <a:gd name="connsiteX38" fmla="*/ 0 w 12192000"/>
              <a:gd name="connsiteY38" fmla="*/ 0 h 3414000"/>
              <a:gd name="connsiteX0" fmla="*/ 0 w 12192000"/>
              <a:gd name="connsiteY0" fmla="*/ 0 h 3414000"/>
              <a:gd name="connsiteX1" fmla="*/ 12192000 w 12192000"/>
              <a:gd name="connsiteY1" fmla="*/ 0 h 3414000"/>
              <a:gd name="connsiteX2" fmla="*/ 12192000 w 12192000"/>
              <a:gd name="connsiteY2" fmla="*/ 3363677 h 3414000"/>
              <a:gd name="connsiteX3" fmla="*/ 12141171 w 12192000"/>
              <a:gd name="connsiteY3" fmla="*/ 3348643 h 3414000"/>
              <a:gd name="connsiteX4" fmla="*/ 12096804 w 12192000"/>
              <a:gd name="connsiteY4" fmla="*/ 3337419 h 3414000"/>
              <a:gd name="connsiteX5" fmla="*/ 12001172 w 12192000"/>
              <a:gd name="connsiteY5" fmla="*/ 3319906 h 3414000"/>
              <a:gd name="connsiteX6" fmla="*/ 11929171 w 12192000"/>
              <a:gd name="connsiteY6" fmla="*/ 3326226 h 3414000"/>
              <a:gd name="connsiteX7" fmla="*/ 11820782 w 12192000"/>
              <a:gd name="connsiteY7" fmla="*/ 3289139 h 3414000"/>
              <a:gd name="connsiteX8" fmla="*/ 11760586 w 12192000"/>
              <a:gd name="connsiteY8" fmla="*/ 3251827 h 3414000"/>
              <a:gd name="connsiteX9" fmla="*/ 11653933 w 12192000"/>
              <a:gd name="connsiteY9" fmla="*/ 3237073 h 3414000"/>
              <a:gd name="connsiteX10" fmla="*/ 11577355 w 12192000"/>
              <a:gd name="connsiteY10" fmla="*/ 3211512 h 3414000"/>
              <a:gd name="connsiteX11" fmla="*/ 11462173 w 12192000"/>
              <a:gd name="connsiteY11" fmla="*/ 3157413 h 3414000"/>
              <a:gd name="connsiteX12" fmla="*/ 11336983 w 12192000"/>
              <a:gd name="connsiteY12" fmla="*/ 3096805 h 3414000"/>
              <a:gd name="connsiteX13" fmla="*/ 11255758 w 12192000"/>
              <a:gd name="connsiteY13" fmla="*/ 3091685 h 3414000"/>
              <a:gd name="connsiteX14" fmla="*/ 11200090 w 12192000"/>
              <a:gd name="connsiteY14" fmla="*/ 3038291 h 3414000"/>
              <a:gd name="connsiteX15" fmla="*/ 11053220 w 12192000"/>
              <a:gd name="connsiteY15" fmla="*/ 2918932 h 3414000"/>
              <a:gd name="connsiteX16" fmla="*/ 10939288 w 12192000"/>
              <a:gd name="connsiteY16" fmla="*/ 2855023 h 3414000"/>
              <a:gd name="connsiteX17" fmla="*/ 10744450 w 12192000"/>
              <a:gd name="connsiteY17" fmla="*/ 2833410 h 3414000"/>
              <a:gd name="connsiteX18" fmla="*/ 10343114 w 12192000"/>
              <a:gd name="connsiteY18" fmla="*/ 2798726 h 3414000"/>
              <a:gd name="connsiteX19" fmla="*/ 10082228 w 12192000"/>
              <a:gd name="connsiteY19" fmla="*/ 2811706 h 3414000"/>
              <a:gd name="connsiteX20" fmla="*/ 9724642 w 12192000"/>
              <a:gd name="connsiteY20" fmla="*/ 2837965 h 3414000"/>
              <a:gd name="connsiteX21" fmla="*/ 8039917 w 12192000"/>
              <a:gd name="connsiteY21" fmla="*/ 2834055 h 3414000"/>
              <a:gd name="connsiteX22" fmla="*/ 6923165 w 12192000"/>
              <a:gd name="connsiteY22" fmla="*/ 2920979 h 3414000"/>
              <a:gd name="connsiteX23" fmla="*/ 3308916 w 12192000"/>
              <a:gd name="connsiteY23" fmla="*/ 3049911 h 3414000"/>
              <a:gd name="connsiteX24" fmla="*/ 2279650 w 12192000"/>
              <a:gd name="connsiteY24" fmla="*/ 3187700 h 3414000"/>
              <a:gd name="connsiteX25" fmla="*/ 2046142 w 12192000"/>
              <a:gd name="connsiteY25" fmla="*/ 3203263 h 3414000"/>
              <a:gd name="connsiteX26" fmla="*/ 1835150 w 12192000"/>
              <a:gd name="connsiteY26" fmla="*/ 3200400 h 3414000"/>
              <a:gd name="connsiteX27" fmla="*/ 1560312 w 12192000"/>
              <a:gd name="connsiteY27" fmla="*/ 3212173 h 3414000"/>
              <a:gd name="connsiteX28" fmla="*/ 1304604 w 12192000"/>
              <a:gd name="connsiteY28" fmla="*/ 3185587 h 3414000"/>
              <a:gd name="connsiteX29" fmla="*/ 1160924 w 12192000"/>
              <a:gd name="connsiteY29" fmla="*/ 3219675 h 3414000"/>
              <a:gd name="connsiteX30" fmla="*/ 909691 w 12192000"/>
              <a:gd name="connsiteY30" fmla="*/ 3216917 h 3414000"/>
              <a:gd name="connsiteX31" fmla="*/ 764022 w 12192000"/>
              <a:gd name="connsiteY31" fmla="*/ 3235844 h 3414000"/>
              <a:gd name="connsiteX32" fmla="*/ 701916 w 12192000"/>
              <a:gd name="connsiteY32" fmla="*/ 3250221 h 3414000"/>
              <a:gd name="connsiteX33" fmla="*/ 408703 w 12192000"/>
              <a:gd name="connsiteY33" fmla="*/ 3323459 h 3414000"/>
              <a:gd name="connsiteX34" fmla="*/ 369867 w 12192000"/>
              <a:gd name="connsiteY34" fmla="*/ 3339093 h 3414000"/>
              <a:gd name="connsiteX35" fmla="*/ 318912 w 12192000"/>
              <a:gd name="connsiteY35" fmla="*/ 3367911 h 3414000"/>
              <a:gd name="connsiteX36" fmla="*/ 119549 w 12192000"/>
              <a:gd name="connsiteY36" fmla="*/ 3404650 h 3414000"/>
              <a:gd name="connsiteX37" fmla="*/ 0 w 12192000"/>
              <a:gd name="connsiteY37" fmla="*/ 3414000 h 3414000"/>
              <a:gd name="connsiteX38" fmla="*/ 0 w 12192000"/>
              <a:gd name="connsiteY38" fmla="*/ 0 h 3414000"/>
              <a:gd name="connsiteX0" fmla="*/ 0 w 12192000"/>
              <a:gd name="connsiteY0" fmla="*/ 0 h 3414000"/>
              <a:gd name="connsiteX1" fmla="*/ 12192000 w 12192000"/>
              <a:gd name="connsiteY1" fmla="*/ 0 h 3414000"/>
              <a:gd name="connsiteX2" fmla="*/ 12192000 w 12192000"/>
              <a:gd name="connsiteY2" fmla="*/ 3363677 h 3414000"/>
              <a:gd name="connsiteX3" fmla="*/ 12141171 w 12192000"/>
              <a:gd name="connsiteY3" fmla="*/ 3348643 h 3414000"/>
              <a:gd name="connsiteX4" fmla="*/ 12096804 w 12192000"/>
              <a:gd name="connsiteY4" fmla="*/ 3337419 h 3414000"/>
              <a:gd name="connsiteX5" fmla="*/ 12001172 w 12192000"/>
              <a:gd name="connsiteY5" fmla="*/ 3319906 h 3414000"/>
              <a:gd name="connsiteX6" fmla="*/ 11929171 w 12192000"/>
              <a:gd name="connsiteY6" fmla="*/ 3326226 h 3414000"/>
              <a:gd name="connsiteX7" fmla="*/ 11820782 w 12192000"/>
              <a:gd name="connsiteY7" fmla="*/ 3289139 h 3414000"/>
              <a:gd name="connsiteX8" fmla="*/ 11760586 w 12192000"/>
              <a:gd name="connsiteY8" fmla="*/ 3251827 h 3414000"/>
              <a:gd name="connsiteX9" fmla="*/ 11653933 w 12192000"/>
              <a:gd name="connsiteY9" fmla="*/ 3237073 h 3414000"/>
              <a:gd name="connsiteX10" fmla="*/ 11577355 w 12192000"/>
              <a:gd name="connsiteY10" fmla="*/ 3211512 h 3414000"/>
              <a:gd name="connsiteX11" fmla="*/ 11462173 w 12192000"/>
              <a:gd name="connsiteY11" fmla="*/ 3157413 h 3414000"/>
              <a:gd name="connsiteX12" fmla="*/ 11336983 w 12192000"/>
              <a:gd name="connsiteY12" fmla="*/ 3096805 h 3414000"/>
              <a:gd name="connsiteX13" fmla="*/ 11255758 w 12192000"/>
              <a:gd name="connsiteY13" fmla="*/ 3091685 h 3414000"/>
              <a:gd name="connsiteX14" fmla="*/ 11200090 w 12192000"/>
              <a:gd name="connsiteY14" fmla="*/ 3038291 h 3414000"/>
              <a:gd name="connsiteX15" fmla="*/ 11053220 w 12192000"/>
              <a:gd name="connsiteY15" fmla="*/ 2918932 h 3414000"/>
              <a:gd name="connsiteX16" fmla="*/ 10939288 w 12192000"/>
              <a:gd name="connsiteY16" fmla="*/ 2855023 h 3414000"/>
              <a:gd name="connsiteX17" fmla="*/ 10744450 w 12192000"/>
              <a:gd name="connsiteY17" fmla="*/ 2833410 h 3414000"/>
              <a:gd name="connsiteX18" fmla="*/ 10343114 w 12192000"/>
              <a:gd name="connsiteY18" fmla="*/ 2798726 h 3414000"/>
              <a:gd name="connsiteX19" fmla="*/ 10082228 w 12192000"/>
              <a:gd name="connsiteY19" fmla="*/ 2811706 h 3414000"/>
              <a:gd name="connsiteX20" fmla="*/ 9724642 w 12192000"/>
              <a:gd name="connsiteY20" fmla="*/ 2837965 h 3414000"/>
              <a:gd name="connsiteX21" fmla="*/ 8039917 w 12192000"/>
              <a:gd name="connsiteY21" fmla="*/ 2834055 h 3414000"/>
              <a:gd name="connsiteX22" fmla="*/ 6923165 w 12192000"/>
              <a:gd name="connsiteY22" fmla="*/ 2920979 h 3414000"/>
              <a:gd name="connsiteX23" fmla="*/ 3308916 w 12192000"/>
              <a:gd name="connsiteY23" fmla="*/ 3049911 h 3414000"/>
              <a:gd name="connsiteX24" fmla="*/ 2279650 w 12192000"/>
              <a:gd name="connsiteY24" fmla="*/ 3187700 h 3414000"/>
              <a:gd name="connsiteX25" fmla="*/ 2046142 w 12192000"/>
              <a:gd name="connsiteY25" fmla="*/ 3203263 h 3414000"/>
              <a:gd name="connsiteX26" fmla="*/ 1835150 w 12192000"/>
              <a:gd name="connsiteY26" fmla="*/ 3200400 h 3414000"/>
              <a:gd name="connsiteX27" fmla="*/ 1560312 w 12192000"/>
              <a:gd name="connsiteY27" fmla="*/ 3212173 h 3414000"/>
              <a:gd name="connsiteX28" fmla="*/ 1304604 w 12192000"/>
              <a:gd name="connsiteY28" fmla="*/ 3185587 h 3414000"/>
              <a:gd name="connsiteX29" fmla="*/ 1160924 w 12192000"/>
              <a:gd name="connsiteY29" fmla="*/ 3219675 h 3414000"/>
              <a:gd name="connsiteX30" fmla="*/ 909691 w 12192000"/>
              <a:gd name="connsiteY30" fmla="*/ 3216917 h 3414000"/>
              <a:gd name="connsiteX31" fmla="*/ 764022 w 12192000"/>
              <a:gd name="connsiteY31" fmla="*/ 3235844 h 3414000"/>
              <a:gd name="connsiteX32" fmla="*/ 701916 w 12192000"/>
              <a:gd name="connsiteY32" fmla="*/ 3250221 h 3414000"/>
              <a:gd name="connsiteX33" fmla="*/ 408703 w 12192000"/>
              <a:gd name="connsiteY33" fmla="*/ 3323459 h 3414000"/>
              <a:gd name="connsiteX34" fmla="*/ 369867 w 12192000"/>
              <a:gd name="connsiteY34" fmla="*/ 3339093 h 3414000"/>
              <a:gd name="connsiteX35" fmla="*/ 318912 w 12192000"/>
              <a:gd name="connsiteY35" fmla="*/ 3367911 h 3414000"/>
              <a:gd name="connsiteX36" fmla="*/ 119549 w 12192000"/>
              <a:gd name="connsiteY36" fmla="*/ 3404650 h 3414000"/>
              <a:gd name="connsiteX37" fmla="*/ 0 w 12192000"/>
              <a:gd name="connsiteY37" fmla="*/ 3414000 h 3414000"/>
              <a:gd name="connsiteX38" fmla="*/ 0 w 12192000"/>
              <a:gd name="connsiteY38" fmla="*/ 0 h 3414000"/>
              <a:gd name="connsiteX0" fmla="*/ 0 w 12192000"/>
              <a:gd name="connsiteY0" fmla="*/ 0 h 3414000"/>
              <a:gd name="connsiteX1" fmla="*/ 12192000 w 12192000"/>
              <a:gd name="connsiteY1" fmla="*/ 0 h 3414000"/>
              <a:gd name="connsiteX2" fmla="*/ 12192000 w 12192000"/>
              <a:gd name="connsiteY2" fmla="*/ 3363677 h 3414000"/>
              <a:gd name="connsiteX3" fmla="*/ 12141171 w 12192000"/>
              <a:gd name="connsiteY3" fmla="*/ 3348643 h 3414000"/>
              <a:gd name="connsiteX4" fmla="*/ 12096804 w 12192000"/>
              <a:gd name="connsiteY4" fmla="*/ 3337419 h 3414000"/>
              <a:gd name="connsiteX5" fmla="*/ 12001172 w 12192000"/>
              <a:gd name="connsiteY5" fmla="*/ 3319906 h 3414000"/>
              <a:gd name="connsiteX6" fmla="*/ 11929171 w 12192000"/>
              <a:gd name="connsiteY6" fmla="*/ 3326226 h 3414000"/>
              <a:gd name="connsiteX7" fmla="*/ 11820782 w 12192000"/>
              <a:gd name="connsiteY7" fmla="*/ 3289139 h 3414000"/>
              <a:gd name="connsiteX8" fmla="*/ 11760586 w 12192000"/>
              <a:gd name="connsiteY8" fmla="*/ 3251827 h 3414000"/>
              <a:gd name="connsiteX9" fmla="*/ 11653933 w 12192000"/>
              <a:gd name="connsiteY9" fmla="*/ 3237073 h 3414000"/>
              <a:gd name="connsiteX10" fmla="*/ 11577355 w 12192000"/>
              <a:gd name="connsiteY10" fmla="*/ 3211512 h 3414000"/>
              <a:gd name="connsiteX11" fmla="*/ 11462173 w 12192000"/>
              <a:gd name="connsiteY11" fmla="*/ 3157413 h 3414000"/>
              <a:gd name="connsiteX12" fmla="*/ 11336983 w 12192000"/>
              <a:gd name="connsiteY12" fmla="*/ 3096805 h 3414000"/>
              <a:gd name="connsiteX13" fmla="*/ 11255758 w 12192000"/>
              <a:gd name="connsiteY13" fmla="*/ 3091685 h 3414000"/>
              <a:gd name="connsiteX14" fmla="*/ 11200090 w 12192000"/>
              <a:gd name="connsiteY14" fmla="*/ 3038291 h 3414000"/>
              <a:gd name="connsiteX15" fmla="*/ 11053220 w 12192000"/>
              <a:gd name="connsiteY15" fmla="*/ 2918932 h 3414000"/>
              <a:gd name="connsiteX16" fmla="*/ 10939288 w 12192000"/>
              <a:gd name="connsiteY16" fmla="*/ 2855023 h 3414000"/>
              <a:gd name="connsiteX17" fmla="*/ 10744450 w 12192000"/>
              <a:gd name="connsiteY17" fmla="*/ 2833410 h 3414000"/>
              <a:gd name="connsiteX18" fmla="*/ 10343114 w 12192000"/>
              <a:gd name="connsiteY18" fmla="*/ 2798726 h 3414000"/>
              <a:gd name="connsiteX19" fmla="*/ 10082228 w 12192000"/>
              <a:gd name="connsiteY19" fmla="*/ 2811706 h 3414000"/>
              <a:gd name="connsiteX20" fmla="*/ 9724642 w 12192000"/>
              <a:gd name="connsiteY20" fmla="*/ 2837965 h 3414000"/>
              <a:gd name="connsiteX21" fmla="*/ 8039917 w 12192000"/>
              <a:gd name="connsiteY21" fmla="*/ 2834055 h 3414000"/>
              <a:gd name="connsiteX22" fmla="*/ 6923165 w 12192000"/>
              <a:gd name="connsiteY22" fmla="*/ 2920979 h 3414000"/>
              <a:gd name="connsiteX23" fmla="*/ 3308916 w 12192000"/>
              <a:gd name="connsiteY23" fmla="*/ 3049911 h 3414000"/>
              <a:gd name="connsiteX24" fmla="*/ 2279650 w 12192000"/>
              <a:gd name="connsiteY24" fmla="*/ 3187700 h 3414000"/>
              <a:gd name="connsiteX25" fmla="*/ 2046142 w 12192000"/>
              <a:gd name="connsiteY25" fmla="*/ 3203263 h 3414000"/>
              <a:gd name="connsiteX26" fmla="*/ 1835150 w 12192000"/>
              <a:gd name="connsiteY26" fmla="*/ 3200400 h 3414000"/>
              <a:gd name="connsiteX27" fmla="*/ 1560312 w 12192000"/>
              <a:gd name="connsiteY27" fmla="*/ 3212173 h 3414000"/>
              <a:gd name="connsiteX28" fmla="*/ 1304604 w 12192000"/>
              <a:gd name="connsiteY28" fmla="*/ 3185587 h 3414000"/>
              <a:gd name="connsiteX29" fmla="*/ 1160924 w 12192000"/>
              <a:gd name="connsiteY29" fmla="*/ 3219675 h 3414000"/>
              <a:gd name="connsiteX30" fmla="*/ 909691 w 12192000"/>
              <a:gd name="connsiteY30" fmla="*/ 3216917 h 3414000"/>
              <a:gd name="connsiteX31" fmla="*/ 764022 w 12192000"/>
              <a:gd name="connsiteY31" fmla="*/ 3235844 h 3414000"/>
              <a:gd name="connsiteX32" fmla="*/ 701916 w 12192000"/>
              <a:gd name="connsiteY32" fmla="*/ 3250221 h 3414000"/>
              <a:gd name="connsiteX33" fmla="*/ 408703 w 12192000"/>
              <a:gd name="connsiteY33" fmla="*/ 3323459 h 3414000"/>
              <a:gd name="connsiteX34" fmla="*/ 369867 w 12192000"/>
              <a:gd name="connsiteY34" fmla="*/ 3339093 h 3414000"/>
              <a:gd name="connsiteX35" fmla="*/ 318912 w 12192000"/>
              <a:gd name="connsiteY35" fmla="*/ 3367911 h 3414000"/>
              <a:gd name="connsiteX36" fmla="*/ 119549 w 12192000"/>
              <a:gd name="connsiteY36" fmla="*/ 3404650 h 3414000"/>
              <a:gd name="connsiteX37" fmla="*/ 0 w 12192000"/>
              <a:gd name="connsiteY37" fmla="*/ 3414000 h 3414000"/>
              <a:gd name="connsiteX38" fmla="*/ 0 w 12192000"/>
              <a:gd name="connsiteY38" fmla="*/ 0 h 341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2192000" h="3414000">
                <a:moveTo>
                  <a:pt x="0" y="0"/>
                </a:moveTo>
                <a:lnTo>
                  <a:pt x="12192000" y="0"/>
                </a:lnTo>
                <a:lnTo>
                  <a:pt x="12192000" y="3363677"/>
                </a:lnTo>
                <a:lnTo>
                  <a:pt x="12141171" y="3348643"/>
                </a:lnTo>
                <a:cubicBezTo>
                  <a:pt x="12130340" y="3352656"/>
                  <a:pt x="12120137" y="3342208"/>
                  <a:pt x="12096804" y="3337419"/>
                </a:cubicBezTo>
                <a:cubicBezTo>
                  <a:pt x="12073471" y="3332630"/>
                  <a:pt x="12025984" y="3353421"/>
                  <a:pt x="12001172" y="3319906"/>
                </a:cubicBezTo>
                <a:cubicBezTo>
                  <a:pt x="11931984" y="3317322"/>
                  <a:pt x="11987030" y="3316977"/>
                  <a:pt x="11929171" y="3326226"/>
                </a:cubicBezTo>
                <a:cubicBezTo>
                  <a:pt x="11931062" y="3332410"/>
                  <a:pt x="11821861" y="3285262"/>
                  <a:pt x="11820782" y="3289139"/>
                </a:cubicBezTo>
                <a:lnTo>
                  <a:pt x="11760586" y="3251827"/>
                </a:lnTo>
                <a:cubicBezTo>
                  <a:pt x="11725035" y="3246909"/>
                  <a:pt x="11677570" y="3253905"/>
                  <a:pt x="11653933" y="3237073"/>
                </a:cubicBezTo>
                <a:cubicBezTo>
                  <a:pt x="11648284" y="3237361"/>
                  <a:pt x="11597503" y="3198993"/>
                  <a:pt x="11577355" y="3211512"/>
                </a:cubicBezTo>
                <a:cubicBezTo>
                  <a:pt x="11529762" y="3203503"/>
                  <a:pt x="11537361" y="3169633"/>
                  <a:pt x="11462173" y="3157413"/>
                </a:cubicBezTo>
                <a:cubicBezTo>
                  <a:pt x="11410782" y="3145332"/>
                  <a:pt x="11394963" y="3124923"/>
                  <a:pt x="11336983" y="3096805"/>
                </a:cubicBezTo>
                <a:cubicBezTo>
                  <a:pt x="11307545" y="3084857"/>
                  <a:pt x="11278574" y="3101437"/>
                  <a:pt x="11255758" y="3091685"/>
                </a:cubicBezTo>
                <a:cubicBezTo>
                  <a:pt x="11232943" y="3081933"/>
                  <a:pt x="11238810" y="3066090"/>
                  <a:pt x="11200090" y="3038291"/>
                </a:cubicBezTo>
                <a:cubicBezTo>
                  <a:pt x="11153789" y="3006660"/>
                  <a:pt x="11084773" y="2967348"/>
                  <a:pt x="11053220" y="2918932"/>
                </a:cubicBezTo>
                <a:cubicBezTo>
                  <a:pt x="11009753" y="2888387"/>
                  <a:pt x="10991742" y="2867291"/>
                  <a:pt x="10939288" y="2855023"/>
                </a:cubicBezTo>
                <a:cubicBezTo>
                  <a:pt x="10775958" y="2834655"/>
                  <a:pt x="10755286" y="2847290"/>
                  <a:pt x="10744450" y="2833410"/>
                </a:cubicBezTo>
                <a:cubicBezTo>
                  <a:pt x="10732967" y="2835610"/>
                  <a:pt x="10488076" y="2783584"/>
                  <a:pt x="10343114" y="2798726"/>
                </a:cubicBezTo>
                <a:cubicBezTo>
                  <a:pt x="10237708" y="2801066"/>
                  <a:pt x="10137651" y="2840908"/>
                  <a:pt x="10082228" y="2811706"/>
                </a:cubicBezTo>
                <a:cubicBezTo>
                  <a:pt x="10002977" y="2836117"/>
                  <a:pt x="10065027" y="2834240"/>
                  <a:pt x="9724642" y="2837965"/>
                </a:cubicBezTo>
                <a:cubicBezTo>
                  <a:pt x="9384257" y="2841690"/>
                  <a:pt x="8208254" y="2743821"/>
                  <a:pt x="8039917" y="2834055"/>
                </a:cubicBezTo>
                <a:cubicBezTo>
                  <a:pt x="7683020" y="2867979"/>
                  <a:pt x="7380768" y="2943417"/>
                  <a:pt x="6923165" y="2920979"/>
                </a:cubicBezTo>
                <a:cubicBezTo>
                  <a:pt x="5970797" y="2826377"/>
                  <a:pt x="4381148" y="3024063"/>
                  <a:pt x="3308916" y="3049911"/>
                </a:cubicBezTo>
                <a:cubicBezTo>
                  <a:pt x="2539230" y="3090131"/>
                  <a:pt x="2490112" y="3162141"/>
                  <a:pt x="2279650" y="3187700"/>
                </a:cubicBezTo>
                <a:cubicBezTo>
                  <a:pt x="2069188" y="3213259"/>
                  <a:pt x="2113875" y="3207496"/>
                  <a:pt x="2046142" y="3203263"/>
                </a:cubicBezTo>
                <a:cubicBezTo>
                  <a:pt x="1978409" y="3199030"/>
                  <a:pt x="1916122" y="3198915"/>
                  <a:pt x="1835150" y="3200400"/>
                </a:cubicBezTo>
                <a:cubicBezTo>
                  <a:pt x="1728778" y="3151085"/>
                  <a:pt x="1655086" y="3208292"/>
                  <a:pt x="1560312" y="3212173"/>
                </a:cubicBezTo>
                <a:cubicBezTo>
                  <a:pt x="1488788" y="3201117"/>
                  <a:pt x="1381396" y="3228826"/>
                  <a:pt x="1304604" y="3185587"/>
                </a:cubicBezTo>
                <a:cubicBezTo>
                  <a:pt x="1214758" y="3240983"/>
                  <a:pt x="1240861" y="3204815"/>
                  <a:pt x="1160924" y="3219675"/>
                </a:cubicBezTo>
                <a:cubicBezTo>
                  <a:pt x="1120940" y="3215838"/>
                  <a:pt x="1029088" y="3185515"/>
                  <a:pt x="909691" y="3216917"/>
                </a:cubicBezTo>
                <a:cubicBezTo>
                  <a:pt x="894584" y="3261614"/>
                  <a:pt x="794971" y="3221232"/>
                  <a:pt x="764022" y="3235844"/>
                </a:cubicBezTo>
                <a:cubicBezTo>
                  <a:pt x="713144" y="3261930"/>
                  <a:pt x="769147" y="3237497"/>
                  <a:pt x="701916" y="3250221"/>
                </a:cubicBezTo>
                <a:cubicBezTo>
                  <a:pt x="644189" y="3215026"/>
                  <a:pt x="469866" y="3373155"/>
                  <a:pt x="408703" y="3323459"/>
                </a:cubicBezTo>
                <a:cubicBezTo>
                  <a:pt x="401506" y="3343302"/>
                  <a:pt x="389128" y="3337529"/>
                  <a:pt x="369867" y="3339093"/>
                </a:cubicBezTo>
                <a:cubicBezTo>
                  <a:pt x="365490" y="3372373"/>
                  <a:pt x="330308" y="3346613"/>
                  <a:pt x="318912" y="3367911"/>
                </a:cubicBezTo>
                <a:cubicBezTo>
                  <a:pt x="256532" y="3381125"/>
                  <a:pt x="186613" y="3396059"/>
                  <a:pt x="119549" y="3404650"/>
                </a:cubicBezTo>
                <a:lnTo>
                  <a:pt x="0" y="3414000"/>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3" name="Freeform: Shape 32">
            <a:extLst>
              <a:ext uri="{FF2B5EF4-FFF2-40B4-BE49-F238E27FC236}">
                <a16:creationId xmlns:a16="http://schemas.microsoft.com/office/drawing/2014/main" id="{B0E1A1AC-EF07-4431-B59B-BD97DC0485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31158" y="1598654"/>
            <a:ext cx="8352430" cy="2547852"/>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FFFFF"/>
          </a:solidFill>
          <a:ln>
            <a:noFill/>
          </a:ln>
          <a:effectLst>
            <a:outerShdw blurRad="508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7820B3A2-47C1-4D47-BC34-C7A9DF3083D7}"/>
              </a:ext>
            </a:extLst>
          </p:cNvPr>
          <p:cNvPicPr>
            <a:picLocks noChangeAspect="1"/>
          </p:cNvPicPr>
          <p:nvPr/>
        </p:nvPicPr>
        <p:blipFill>
          <a:blip r:embed="rId2"/>
          <a:stretch>
            <a:fillRect/>
          </a:stretch>
        </p:blipFill>
        <p:spPr>
          <a:xfrm>
            <a:off x="5148550" y="1707000"/>
            <a:ext cx="2195893" cy="2195893"/>
          </a:xfrm>
          <a:prstGeom prst="rect">
            <a:avLst/>
          </a:prstGeom>
        </p:spPr>
      </p:pic>
      <p:sp>
        <p:nvSpPr>
          <p:cNvPr id="7" name="TextBox 6">
            <a:extLst>
              <a:ext uri="{FF2B5EF4-FFF2-40B4-BE49-F238E27FC236}">
                <a16:creationId xmlns:a16="http://schemas.microsoft.com/office/drawing/2014/main" id="{ADC019E4-A6CC-4FD6-A110-2D53B47A04DD}"/>
              </a:ext>
            </a:extLst>
          </p:cNvPr>
          <p:cNvSpPr txBox="1"/>
          <p:nvPr/>
        </p:nvSpPr>
        <p:spPr>
          <a:xfrm>
            <a:off x="1382298" y="4444454"/>
            <a:ext cx="9993623" cy="193544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US" sz="3200" b="1" i="0" u="none" strike="noStrike" kern="1200" cap="none" spc="0" normalizeH="0" baseline="0" noProof="0" dirty="0">
                <a:ln>
                  <a:noFill/>
                </a:ln>
                <a:solidFill>
                  <a:srgbClr val="ED7D31"/>
                </a:solidFill>
                <a:effectLst/>
                <a:uLnTx/>
                <a:uFillTx/>
                <a:latin typeface="Calibri" panose="020F0502020204030204"/>
                <a:ea typeface="+mn-ea"/>
                <a:cs typeface="+mn-cs"/>
              </a:rPr>
              <a:t>Collect All Required Documents </a:t>
            </a:r>
          </a:p>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US" sz="3200" b="1" i="0" u="none" strike="noStrike" kern="1200" cap="none" spc="0" normalizeH="0" baseline="0" noProof="0" dirty="0">
                <a:ln>
                  <a:noFill/>
                </a:ln>
                <a:solidFill>
                  <a:srgbClr val="ED7D31"/>
                </a:solidFill>
                <a:effectLst/>
                <a:uLnTx/>
                <a:uFillTx/>
                <a:latin typeface="Calibri" panose="020F0502020204030204"/>
                <a:ea typeface="+mn-ea"/>
                <a:cs typeface="+mn-cs"/>
              </a:rPr>
              <a:t>and Information</a:t>
            </a:r>
          </a:p>
        </p:txBody>
      </p:sp>
    </p:spTree>
    <p:extLst>
      <p:ext uri="{BB962C8B-B14F-4D97-AF65-F5344CB8AC3E}">
        <p14:creationId xmlns:p14="http://schemas.microsoft.com/office/powerpoint/2010/main" val="30135768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EB41C5C-0F34-4DDA-9D7C-5E717F35F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384" y="303591"/>
            <a:ext cx="4334256" cy="5896743"/>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57E1E5E6-F385-4E9C-B201-BA5BDE5CAD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4088" y="2050687"/>
            <a:ext cx="3685032" cy="0"/>
          </a:xfrm>
          <a:prstGeom prst="line">
            <a:avLst/>
          </a:prstGeom>
          <a:ln w="22225">
            <a:solidFill>
              <a:srgbClr val="E7E6E6"/>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25358EC3-4585-4DE1-AA60-D4D7825F6E67}"/>
              </a:ext>
            </a:extLst>
          </p:cNvPr>
          <p:cNvSpPr txBox="1"/>
          <p:nvPr/>
        </p:nvSpPr>
        <p:spPr>
          <a:xfrm>
            <a:off x="593610" y="2121763"/>
            <a:ext cx="3822192" cy="3773010"/>
          </a:xfrm>
          <a:prstGeom prst="rect">
            <a:avLst/>
          </a:prstGeom>
        </p:spPr>
        <p:txBody>
          <a:bodyPr vert="horz" lIns="91440" tIns="45720" rIns="91440" bIns="45720" rtlCol="0">
            <a:normAutofit/>
          </a:bodyPr>
          <a:lstStyle/>
          <a:p>
            <a:pPr marR="0" lvl="0" fontAlgn="auto">
              <a:lnSpc>
                <a:spcPct val="90000"/>
              </a:lnSpc>
              <a:spcBef>
                <a:spcPts val="0"/>
              </a:spcBef>
              <a:spcAft>
                <a:spcPts val="600"/>
              </a:spcAft>
              <a:buClrTx/>
              <a:buSzTx/>
              <a:tabLst/>
              <a:defRPr/>
            </a:pPr>
            <a:r>
              <a:rPr kumimoji="0" lang="en-US" sz="2000" b="1" i="0" u="none" strike="noStrike" cap="none" spc="0" normalizeH="0" baseline="0" noProof="0" dirty="0">
                <a:ln>
                  <a:noFill/>
                </a:ln>
                <a:solidFill>
                  <a:schemeClr val="bg1"/>
                </a:solidFill>
                <a:effectLst/>
                <a:uLnTx/>
                <a:uFillTx/>
              </a:rPr>
              <a:t>  </a:t>
            </a:r>
            <a:r>
              <a:rPr kumimoji="0" lang="en-US" sz="2800" b="1" i="0" u="none" strike="noStrike" cap="none" spc="0" normalizeH="0" baseline="0" noProof="0" dirty="0">
                <a:ln>
                  <a:noFill/>
                </a:ln>
                <a:solidFill>
                  <a:schemeClr val="bg1"/>
                </a:solidFill>
                <a:effectLst/>
                <a:uLnTx/>
                <a:uFillTx/>
              </a:rPr>
              <a:t>Have Everything Ready</a:t>
            </a:r>
          </a:p>
        </p:txBody>
      </p:sp>
      <p:graphicFrame>
        <p:nvGraphicFramePr>
          <p:cNvPr id="2" name="Table 1">
            <a:extLst>
              <a:ext uri="{FF2B5EF4-FFF2-40B4-BE49-F238E27FC236}">
                <a16:creationId xmlns:a16="http://schemas.microsoft.com/office/drawing/2014/main" id="{F0A793AB-8B7C-454F-B42F-D2246338EE2C}"/>
              </a:ext>
            </a:extLst>
          </p:cNvPr>
          <p:cNvGraphicFramePr>
            <a:graphicFrameLocks noGrp="1"/>
          </p:cNvGraphicFramePr>
          <p:nvPr>
            <p:extLst>
              <p:ext uri="{D42A27DB-BD31-4B8C-83A1-F6EECF244321}">
                <p14:modId xmlns:p14="http://schemas.microsoft.com/office/powerpoint/2010/main" val="3120386939"/>
              </p:ext>
            </p:extLst>
          </p:nvPr>
        </p:nvGraphicFramePr>
        <p:xfrm>
          <a:off x="5110716" y="303592"/>
          <a:ext cx="6744900" cy="5993331"/>
        </p:xfrm>
        <a:graphic>
          <a:graphicData uri="http://schemas.openxmlformats.org/drawingml/2006/table">
            <a:tbl>
              <a:tblPr/>
              <a:tblGrid>
                <a:gridCol w="2313835">
                  <a:extLst>
                    <a:ext uri="{9D8B030D-6E8A-4147-A177-3AD203B41FA5}">
                      <a16:colId xmlns:a16="http://schemas.microsoft.com/office/drawing/2014/main" val="1813392974"/>
                    </a:ext>
                  </a:extLst>
                </a:gridCol>
                <a:gridCol w="2191141">
                  <a:extLst>
                    <a:ext uri="{9D8B030D-6E8A-4147-A177-3AD203B41FA5}">
                      <a16:colId xmlns:a16="http://schemas.microsoft.com/office/drawing/2014/main" val="1422180241"/>
                    </a:ext>
                  </a:extLst>
                </a:gridCol>
                <a:gridCol w="2239924">
                  <a:extLst>
                    <a:ext uri="{9D8B030D-6E8A-4147-A177-3AD203B41FA5}">
                      <a16:colId xmlns:a16="http://schemas.microsoft.com/office/drawing/2014/main" val="2384211208"/>
                    </a:ext>
                  </a:extLst>
                </a:gridCol>
              </a:tblGrid>
              <a:tr h="325673">
                <a:tc gridSpan="3">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fontAlgn="ctr"/>
                      <a:r>
                        <a:rPr lang="en-US" sz="1300" b="1" i="0" u="none" strike="noStrike" dirty="0">
                          <a:solidFill>
                            <a:srgbClr val="000000"/>
                          </a:solidFill>
                          <a:effectLst/>
                          <a:latin typeface="+mn-lt"/>
                        </a:rPr>
                        <a:t>POST- completion OPT Evidence</a:t>
                      </a:r>
                      <a:r>
                        <a:rPr lang="en-US" sz="1300" b="0" i="0" u="none" strike="noStrike" dirty="0">
                          <a:solidFill>
                            <a:srgbClr val="000000"/>
                          </a:solidFill>
                          <a:effectLst/>
                          <a:latin typeface="+mn-lt"/>
                        </a:rPr>
                        <a:t> </a:t>
                      </a:r>
                      <a:endParaRPr lang="en-US" sz="1300" b="1" i="0" u="none" strike="noStrike" dirty="0">
                        <a:solidFill>
                          <a:srgbClr val="000000"/>
                        </a:solidFill>
                        <a:effectLst/>
                        <a:latin typeface="+mn-lt"/>
                      </a:endParaRPr>
                    </a:p>
                  </a:txBody>
                  <a:tcPr marL="5824" marR="5824" marT="5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FE2F3"/>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8287149"/>
                  </a:ext>
                </a:extLst>
              </a:tr>
              <a:tr h="253682">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fontAlgn="ctr"/>
                      <a:r>
                        <a:rPr lang="en-US" sz="1300" b="1" i="0" u="none" strike="noStrike" dirty="0">
                          <a:solidFill>
                            <a:srgbClr val="000000"/>
                          </a:solidFill>
                          <a:effectLst/>
                          <a:latin typeface="+mn-lt"/>
                        </a:rPr>
                        <a:t>Evidence </a:t>
                      </a:r>
                      <a:r>
                        <a:rPr lang="en-US" sz="1300" b="0" i="0" u="none" strike="noStrike" dirty="0">
                          <a:solidFill>
                            <a:srgbClr val="000000"/>
                          </a:solidFill>
                          <a:effectLst/>
                          <a:latin typeface="+mn-lt"/>
                        </a:rPr>
                        <a:t> </a:t>
                      </a:r>
                      <a:endParaRPr lang="en-US" sz="1300" b="1" i="0" u="none" strike="noStrike" dirty="0">
                        <a:solidFill>
                          <a:srgbClr val="000000"/>
                        </a:solidFill>
                        <a:effectLst/>
                        <a:latin typeface="+mn-lt"/>
                      </a:endParaRPr>
                    </a:p>
                  </a:txBody>
                  <a:tcPr marL="5824" marR="5824" marT="5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solidFill>
                      <a:srgbClr val="CFE2F3"/>
                    </a:solidFill>
                  </a:tcPr>
                </a:tc>
                <a:tc row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fontAlgn="ctr"/>
                      <a:r>
                        <a:rPr lang="en-US" sz="1300" b="1" i="0" u="none" strike="noStrike" dirty="0">
                          <a:solidFill>
                            <a:srgbClr val="000000"/>
                          </a:solidFill>
                          <a:effectLst/>
                          <a:latin typeface="+mn-lt"/>
                        </a:rPr>
                        <a:t>Document to Upload </a:t>
                      </a:r>
                    </a:p>
                    <a:p>
                      <a:pPr algn="ctr" rtl="0" fontAlgn="ctr"/>
                      <a:r>
                        <a:rPr lang="en-US" sz="1300" b="1" i="0" u="none" strike="noStrike" dirty="0">
                          <a:solidFill>
                            <a:srgbClr val="000000"/>
                          </a:solidFill>
                          <a:effectLst/>
                          <a:latin typeface="+mn-lt"/>
                        </a:rPr>
                        <a:t>(Save the name as stated below)</a:t>
                      </a:r>
                    </a:p>
                  </a:txBody>
                  <a:tcPr marL="5824" marR="5824" marT="5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FE2F3"/>
                    </a:solidFill>
                  </a:tcPr>
                </a:tc>
                <a:tc row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fontAlgn="ctr"/>
                      <a:r>
                        <a:rPr lang="en-US" sz="1300" b="1" i="0" u="none" strike="noStrike" dirty="0">
                          <a:solidFill>
                            <a:srgbClr val="000000"/>
                          </a:solidFill>
                          <a:effectLst/>
                          <a:latin typeface="+mn-lt"/>
                        </a:rPr>
                        <a:t>Notes</a:t>
                      </a:r>
                      <a:r>
                        <a:rPr lang="en-US" sz="1300" b="0" i="0" u="none" strike="noStrike" dirty="0">
                          <a:solidFill>
                            <a:srgbClr val="000000"/>
                          </a:solidFill>
                          <a:effectLst/>
                          <a:latin typeface="+mn-lt"/>
                        </a:rPr>
                        <a:t> </a:t>
                      </a:r>
                      <a:endParaRPr lang="en-US" sz="1300" b="1" i="0" u="none" strike="noStrike" dirty="0">
                        <a:solidFill>
                          <a:srgbClr val="000000"/>
                        </a:solidFill>
                        <a:effectLst/>
                        <a:latin typeface="+mn-lt"/>
                      </a:endParaRPr>
                    </a:p>
                  </a:txBody>
                  <a:tcPr marL="5824" marR="5824" marT="5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FE2F3"/>
                    </a:solidFill>
                  </a:tcPr>
                </a:tc>
                <a:extLst>
                  <a:ext uri="{0D108BD9-81ED-4DB2-BD59-A6C34878D82A}">
                    <a16:rowId xmlns:a16="http://schemas.microsoft.com/office/drawing/2014/main" val="3013524732"/>
                  </a:ext>
                </a:extLst>
              </a:tr>
              <a:tr h="464838">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fontAlgn="ctr"/>
                      <a:r>
                        <a:rPr lang="en-US" sz="1300" b="1" i="0" u="none" strike="noStrike" dirty="0">
                          <a:solidFill>
                            <a:srgbClr val="000000"/>
                          </a:solidFill>
                          <a:effectLst/>
                          <a:latin typeface="+mn-lt"/>
                        </a:rPr>
                        <a:t>(as listed in online filing system)</a:t>
                      </a:r>
                      <a:r>
                        <a:rPr lang="en-US" sz="1300" b="0" i="0" u="none" strike="noStrike" dirty="0">
                          <a:solidFill>
                            <a:srgbClr val="000000"/>
                          </a:solidFill>
                          <a:effectLst/>
                          <a:latin typeface="+mn-lt"/>
                        </a:rPr>
                        <a:t> </a:t>
                      </a:r>
                      <a:endParaRPr lang="en-US" sz="1300" b="1" i="0" u="none" strike="noStrike" dirty="0">
                        <a:solidFill>
                          <a:srgbClr val="000000"/>
                        </a:solidFill>
                        <a:effectLst/>
                        <a:latin typeface="+mn-lt"/>
                      </a:endParaRPr>
                    </a:p>
                  </a:txBody>
                  <a:tcPr marL="5824" marR="5824" marT="5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FE2F3"/>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525295637"/>
                  </a:ext>
                </a:extLst>
              </a:tr>
              <a:tr h="464838">
                <a:tc rowSpan="3">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ctr"/>
                      <a:r>
                        <a:rPr lang="en-US" sz="1300" b="1" i="0" u="none" strike="noStrike" dirty="0">
                          <a:solidFill>
                            <a:schemeClr val="tx1"/>
                          </a:solidFill>
                          <a:effectLst/>
                          <a:latin typeface="+mn-lt"/>
                        </a:rPr>
                        <a:t>  2 x 2 photo of you</a:t>
                      </a:r>
                      <a:r>
                        <a:rPr lang="en-US" sz="1300" b="0" i="0" u="none" strike="noStrike" dirty="0">
                          <a:solidFill>
                            <a:schemeClr val="tx1"/>
                          </a:solidFill>
                          <a:effectLst/>
                          <a:latin typeface="+mn-lt"/>
                        </a:rPr>
                        <a:t> </a:t>
                      </a:r>
                      <a:endParaRPr lang="en-US" sz="1300" b="1" i="0" u="none" strike="noStrike" dirty="0">
                        <a:solidFill>
                          <a:schemeClr val="tx1"/>
                        </a:solidFill>
                        <a:effectLst/>
                        <a:latin typeface="+mn-lt"/>
                      </a:endParaRPr>
                    </a:p>
                  </a:txBody>
                  <a:tcPr marL="5824" marR="5824" marT="5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fontAlgn="ctr"/>
                      <a:r>
                        <a:rPr lang="en-US" sz="1300" b="0" i="0" u="none" strike="noStrike" dirty="0">
                          <a:solidFill>
                            <a:schemeClr val="tx1"/>
                          </a:solidFill>
                          <a:effectLst/>
                          <a:latin typeface="+mn-lt"/>
                        </a:rPr>
                        <a:t>Passport Photo </a:t>
                      </a:r>
                    </a:p>
                  </a:txBody>
                  <a:tcPr marL="5824" marR="5824" marT="5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ctr"/>
                      <a:endParaRPr lang="en-US" sz="1300" b="0" i="0" u="none" strike="noStrike" dirty="0">
                        <a:solidFill>
                          <a:schemeClr val="tx1"/>
                        </a:solidFill>
                        <a:effectLst/>
                        <a:latin typeface="+mn-lt"/>
                      </a:endParaRPr>
                    </a:p>
                    <a:p>
                      <a:pPr algn="l" rtl="0" fontAlgn="ctr"/>
                      <a:r>
                        <a:rPr lang="en-US" sz="1300" b="0" i="0" u="none" strike="noStrike" dirty="0">
                          <a:solidFill>
                            <a:schemeClr val="tx1"/>
                          </a:solidFill>
                          <a:effectLst/>
                          <a:latin typeface="+mn-lt"/>
                        </a:rPr>
                        <a:t>See “</a:t>
                      </a:r>
                      <a:r>
                        <a:rPr lang="en-US" sz="1300" b="1" i="0" u="none" strike="noStrike" dirty="0">
                          <a:solidFill>
                            <a:schemeClr val="tx1"/>
                          </a:solidFill>
                          <a:effectLst/>
                          <a:latin typeface="+mn-lt"/>
                        </a:rPr>
                        <a:t>Photo Requirements”</a:t>
                      </a:r>
                      <a:r>
                        <a:rPr lang="en-US" sz="1300" b="0" i="0" u="none" strike="noStrike" dirty="0">
                          <a:solidFill>
                            <a:schemeClr val="tx1"/>
                          </a:solidFill>
                          <a:effectLst/>
                          <a:latin typeface="+mn-lt"/>
                        </a:rPr>
                        <a:t> </a:t>
                      </a:r>
                    </a:p>
                    <a:p>
                      <a:pPr algn="l" rtl="0" fontAlgn="ctr"/>
                      <a:r>
                        <a:rPr lang="en-US" sz="1300" b="1" i="0" u="none" strike="noStrike" dirty="0">
                          <a:solidFill>
                            <a:schemeClr val="tx1"/>
                          </a:solidFill>
                          <a:effectLst/>
                          <a:latin typeface="+mn-lt"/>
                        </a:rPr>
                        <a:t>Save as JPEG file</a:t>
                      </a:r>
                    </a:p>
                  </a:txBody>
                  <a:tcPr marL="5824" marR="5824" marT="5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258214727"/>
                  </a:ext>
                </a:extLst>
              </a:tr>
              <a:tr h="464838">
                <a:tc vMerge="1">
                  <a:txBody>
                    <a:bodyPr/>
                    <a:lstStyle/>
                    <a:p>
                      <a:endParaRPr lang="en-US"/>
                    </a:p>
                  </a:txBody>
                  <a:tcPr/>
                </a:tc>
                <a:tc vMerge="1">
                  <a:txBody>
                    <a:bodyPr/>
                    <a:lstStyle/>
                    <a:p>
                      <a:endParaRPr lang="en-US"/>
                    </a:p>
                  </a:txBody>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ctr"/>
                      <a:r>
                        <a:rPr lang="en-US" sz="1300" b="0" i="0" u="sng" strike="noStrike" dirty="0">
                          <a:solidFill>
                            <a:schemeClr val="tx1"/>
                          </a:solidFill>
                          <a:effectLst/>
                          <a:latin typeface="+mn-lt"/>
                          <a:hlinkClick r:id="rId2">
                            <a:extLst>
                              <a:ext uri="{A12FA001-AC4F-418D-AE19-62706E023703}">
                                <ahyp:hlinkClr xmlns:ahyp="http://schemas.microsoft.com/office/drawing/2018/hyperlinkcolor" val="tx"/>
                              </a:ext>
                            </a:extLst>
                          </a:hlinkClick>
                        </a:rPr>
                        <a:t>U.S. Department of State photo requirements.  </a:t>
                      </a:r>
                      <a:endParaRPr lang="en-US" sz="1300" b="0" i="0" u="sng" strike="noStrike" dirty="0">
                        <a:solidFill>
                          <a:schemeClr val="tx1"/>
                        </a:solidFill>
                        <a:effectLst/>
                        <a:latin typeface="+mn-lt"/>
                      </a:endParaRPr>
                    </a:p>
                  </a:txBody>
                  <a:tcPr marL="5824" marR="5824" marT="5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580571066"/>
                  </a:ext>
                </a:extLst>
              </a:tr>
              <a:tr h="675993">
                <a:tc vMerge="1">
                  <a:txBody>
                    <a:bodyPr/>
                    <a:lstStyle/>
                    <a:p>
                      <a:endParaRPr lang="en-US"/>
                    </a:p>
                  </a:txBody>
                  <a:tcPr/>
                </a:tc>
                <a:tc vMerge="1">
                  <a:txBody>
                    <a:bodyPr/>
                    <a:lstStyle/>
                    <a:p>
                      <a:endParaRPr lang="en-US"/>
                    </a:p>
                  </a:txBody>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ctr"/>
                      <a:endParaRPr lang="en-US" sz="1300" b="0" i="0" u="sng" strike="noStrike" dirty="0">
                        <a:solidFill>
                          <a:schemeClr val="tx1"/>
                        </a:solidFill>
                        <a:effectLst/>
                        <a:latin typeface="+mn-lt"/>
                      </a:endParaRPr>
                    </a:p>
                  </a:txBody>
                  <a:tcPr marL="5824" marR="5824" marT="5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20713145"/>
                  </a:ext>
                </a:extLst>
              </a:tr>
              <a:tr h="253682">
                <a:tc rowSpan="3">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ctr"/>
                      <a:r>
                        <a:rPr lang="en-US" sz="1300" b="1" i="0" u="none" strike="noStrike" dirty="0">
                          <a:solidFill>
                            <a:schemeClr val="tx1"/>
                          </a:solidFill>
                          <a:effectLst/>
                          <a:latin typeface="+mn-lt"/>
                        </a:rPr>
                        <a:t>  Form I-94</a:t>
                      </a:r>
                      <a:r>
                        <a:rPr lang="en-US" sz="1300" b="0" i="0" u="none" strike="noStrike" dirty="0">
                          <a:solidFill>
                            <a:schemeClr val="tx1"/>
                          </a:solidFill>
                          <a:effectLst/>
                          <a:latin typeface="+mn-lt"/>
                        </a:rPr>
                        <a:t> </a:t>
                      </a:r>
                      <a:endParaRPr lang="en-US" sz="1300" b="1" i="0" u="none" strike="noStrike" dirty="0">
                        <a:solidFill>
                          <a:schemeClr val="tx1"/>
                        </a:solidFill>
                        <a:effectLst/>
                        <a:latin typeface="+mn-lt"/>
                      </a:endParaRPr>
                    </a:p>
                  </a:txBody>
                  <a:tcPr marL="5824" marR="5824" marT="5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fontAlgn="ctr"/>
                      <a:r>
                        <a:rPr lang="en-US" sz="1300" b="0" i="0" u="none" strike="noStrike" dirty="0">
                          <a:solidFill>
                            <a:schemeClr val="tx1"/>
                          </a:solidFill>
                          <a:effectLst/>
                          <a:latin typeface="+mn-lt"/>
                        </a:rPr>
                        <a:t>Form I-94</a:t>
                      </a:r>
                    </a:p>
                  </a:txBody>
                  <a:tcPr marL="5824" marR="5824" marT="5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rowSpan="3">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ctr"/>
                      <a:r>
                        <a:rPr lang="en-US" sz="1300" b="1" i="0" u="none" strike="noStrike" dirty="0">
                          <a:solidFill>
                            <a:schemeClr val="tx1"/>
                          </a:solidFill>
                          <a:effectLst/>
                          <a:latin typeface="+mn-lt"/>
                        </a:rPr>
                        <a:t>Save as PDF or JPEG</a:t>
                      </a:r>
                    </a:p>
                    <a:p>
                      <a:pPr algn="l" rtl="0" fontAlgn="ctr"/>
                      <a:r>
                        <a:rPr lang="en-US" sz="1300" b="0" i="0" u="none" strike="noStrike" dirty="0">
                          <a:solidFill>
                            <a:schemeClr val="tx1"/>
                          </a:solidFill>
                          <a:effectLst/>
                          <a:latin typeface="+mn-lt"/>
                        </a:rPr>
                        <a:t>Download your most recent I-94 </a:t>
                      </a:r>
                      <a:r>
                        <a:rPr lang="en-US" sz="1300" b="0" i="0" u="sng" strike="noStrike" dirty="0">
                          <a:solidFill>
                            <a:schemeClr val="tx1"/>
                          </a:solidFill>
                          <a:effectLst/>
                          <a:latin typeface="+mn-lt"/>
                          <a:hlinkClick r:id="rId3">
                            <a:extLst>
                              <a:ext uri="{A12FA001-AC4F-418D-AE19-62706E023703}">
                                <ahyp:hlinkClr xmlns:ahyp="http://schemas.microsoft.com/office/drawing/2018/hyperlinkcolor" val="tx"/>
                              </a:ext>
                            </a:extLst>
                          </a:hlinkClick>
                        </a:rPr>
                        <a:t>here: https://i94.cbp.dhs.gov/</a:t>
                      </a:r>
                      <a:endParaRPr lang="en-US" sz="1300" b="0" i="0" u="sng" strike="noStrike" dirty="0">
                        <a:solidFill>
                          <a:schemeClr val="tx1"/>
                        </a:solidFill>
                        <a:effectLst/>
                        <a:latin typeface="+mn-lt"/>
                      </a:endParaRPr>
                    </a:p>
                  </a:txBody>
                  <a:tcPr marL="5824" marR="5824" marT="5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46633107"/>
                  </a:ext>
                </a:extLst>
              </a:tr>
              <a:tr h="253682">
                <a:tc vMerge="1">
                  <a:txBody>
                    <a:bodyPr/>
                    <a:lstStyle/>
                    <a:p>
                      <a:endParaRPr lang="en-US"/>
                    </a:p>
                  </a:txBody>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fontAlgn="ctr"/>
                      <a:r>
                        <a:rPr lang="en-US" sz="1300" b="0" i="0" u="none" strike="noStrike" dirty="0">
                          <a:solidFill>
                            <a:schemeClr val="tx1"/>
                          </a:solidFill>
                          <a:effectLst/>
                          <a:latin typeface="+mn-lt"/>
                        </a:rPr>
                        <a:t>Or </a:t>
                      </a:r>
                    </a:p>
                  </a:txBody>
                  <a:tcPr marL="5824" marR="5824" marT="5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vMerge="1">
                  <a:txBody>
                    <a:bodyPr/>
                    <a:lstStyle/>
                    <a:p>
                      <a:endParaRPr lang="en-US"/>
                    </a:p>
                  </a:txBody>
                  <a:tcPr/>
                </a:tc>
                <a:extLst>
                  <a:ext uri="{0D108BD9-81ED-4DB2-BD59-A6C34878D82A}">
                    <a16:rowId xmlns:a16="http://schemas.microsoft.com/office/drawing/2014/main" val="1012700251"/>
                  </a:ext>
                </a:extLst>
              </a:tr>
              <a:tr h="464838">
                <a:tc vMerge="1">
                  <a:txBody>
                    <a:bodyPr/>
                    <a:lstStyle/>
                    <a:p>
                      <a:endParaRPr lang="en-US"/>
                    </a:p>
                  </a:txBody>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fontAlgn="ctr"/>
                      <a:r>
                        <a:rPr lang="en-US" sz="1300" b="0" i="0" u="none" strike="noStrike" dirty="0">
                          <a:solidFill>
                            <a:schemeClr val="tx1"/>
                          </a:solidFill>
                          <a:effectLst/>
                          <a:latin typeface="+mn-lt"/>
                        </a:rPr>
                        <a:t>Change of Status I-797 Approval </a:t>
                      </a:r>
                    </a:p>
                  </a:txBody>
                  <a:tcPr marL="5824" marR="5824" marT="5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US"/>
                    </a:p>
                  </a:txBody>
                  <a:tcPr/>
                </a:tc>
                <a:extLst>
                  <a:ext uri="{0D108BD9-81ED-4DB2-BD59-A6C34878D82A}">
                    <a16:rowId xmlns:a16="http://schemas.microsoft.com/office/drawing/2014/main" val="3959531728"/>
                  </a:ext>
                </a:extLst>
              </a:tr>
              <a:tr h="253682">
                <a:tc row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ctr"/>
                      <a:r>
                        <a:rPr lang="en-US" sz="1300" b="1" i="0" u="none" strike="noStrike" dirty="0">
                          <a:solidFill>
                            <a:schemeClr val="tx1"/>
                          </a:solidFill>
                          <a:effectLst/>
                          <a:latin typeface="+mn-lt"/>
                        </a:rPr>
                        <a:t> Employment Authorization Document</a:t>
                      </a:r>
                      <a:r>
                        <a:rPr lang="en-US" sz="1300" b="0" i="0" u="none" strike="noStrike" dirty="0">
                          <a:solidFill>
                            <a:schemeClr val="tx1"/>
                          </a:solidFill>
                          <a:effectLst/>
                          <a:latin typeface="+mn-lt"/>
                        </a:rPr>
                        <a:t> </a:t>
                      </a:r>
                      <a:endParaRPr lang="en-US" sz="1300" b="1" i="0" u="none" strike="noStrike" dirty="0">
                        <a:solidFill>
                          <a:schemeClr val="tx1"/>
                        </a:solidFill>
                        <a:effectLst/>
                        <a:latin typeface="+mn-lt"/>
                      </a:endParaRPr>
                    </a:p>
                  </a:txBody>
                  <a:tcPr marL="5824" marR="5824" marT="5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517525" indent="-233363" algn="l" rtl="0" fontAlgn="ctr">
                        <a:buFont typeface="Arial" panose="020B0604020202020204" pitchFamily="34" charset="0"/>
                        <a:buChar char="•"/>
                      </a:pPr>
                      <a:r>
                        <a:rPr lang="en-US" sz="1300" b="0" i="0" u="none" strike="noStrike" dirty="0">
                          <a:solidFill>
                            <a:schemeClr val="tx1"/>
                          </a:solidFill>
                          <a:effectLst/>
                          <a:latin typeface="+mn-lt"/>
                        </a:rPr>
                        <a:t>Passport Bio Page</a:t>
                      </a:r>
                    </a:p>
                  </a:txBody>
                  <a:tcPr marL="5824" marR="5824" marT="5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row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ctr"/>
                      <a:r>
                        <a:rPr lang="en-US" sz="1300" b="1" i="0" u="none" strike="noStrike" dirty="0">
                          <a:solidFill>
                            <a:schemeClr val="tx1"/>
                          </a:solidFill>
                          <a:effectLst/>
                          <a:latin typeface="+mn-lt"/>
                        </a:rPr>
                        <a:t>Save as JPEG </a:t>
                      </a:r>
                    </a:p>
                    <a:p>
                      <a:pPr algn="l" rtl="0" fontAlgn="ctr"/>
                      <a:r>
                        <a:rPr lang="en-US" sz="1300" b="0" i="0" u="none" strike="noStrike" dirty="0">
                          <a:solidFill>
                            <a:schemeClr val="tx1"/>
                          </a:solidFill>
                          <a:effectLst/>
                          <a:latin typeface="+mn-lt"/>
                        </a:rPr>
                        <a:t>Must be clear </a:t>
                      </a:r>
                    </a:p>
                  </a:txBody>
                  <a:tcPr marL="5824" marR="5824" marT="5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24704995"/>
                  </a:ext>
                </a:extLst>
              </a:tr>
              <a:tr h="253682">
                <a:tc vMerge="1">
                  <a:txBody>
                    <a:bodyPr/>
                    <a:lstStyle/>
                    <a:p>
                      <a:endParaRPr lang="en-US"/>
                    </a:p>
                  </a:txBody>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517525" indent="-233363" algn="l" rtl="0" fontAlgn="ctr">
                        <a:buFont typeface="Arial" panose="020B0604020202020204" pitchFamily="34" charset="0"/>
                        <a:buChar char="•"/>
                      </a:pPr>
                      <a:r>
                        <a:rPr lang="en-US" sz="1300" b="0" i="0" u="none" strike="noStrike" dirty="0">
                          <a:solidFill>
                            <a:schemeClr val="tx1"/>
                          </a:solidFill>
                          <a:effectLst/>
                          <a:latin typeface="+mn-lt"/>
                        </a:rPr>
                        <a:t>F-1 Visa </a:t>
                      </a:r>
                    </a:p>
                  </a:txBody>
                  <a:tcPr marL="5824" marR="5824" marT="5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US"/>
                    </a:p>
                  </a:txBody>
                  <a:tcPr/>
                </a:tc>
                <a:extLst>
                  <a:ext uri="{0D108BD9-81ED-4DB2-BD59-A6C34878D82A}">
                    <a16:rowId xmlns:a16="http://schemas.microsoft.com/office/drawing/2014/main" val="1373177764"/>
                  </a:ext>
                </a:extLst>
              </a:tr>
              <a:tr h="521047">
                <a:tc rowSpan="3">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ctr"/>
                      <a:r>
                        <a:rPr lang="en-US" sz="1300" b="1" i="0" u="none" strike="noStrike" dirty="0">
                          <a:solidFill>
                            <a:schemeClr val="tx1"/>
                          </a:solidFill>
                          <a:effectLst/>
                          <a:latin typeface="+mn-lt"/>
                        </a:rPr>
                        <a:t>  Previously authorized CPT or OPT</a:t>
                      </a:r>
                      <a:r>
                        <a:rPr lang="en-US" sz="1300" b="0" i="0" u="none" strike="noStrike" dirty="0">
                          <a:solidFill>
                            <a:schemeClr val="tx1"/>
                          </a:solidFill>
                          <a:effectLst/>
                          <a:latin typeface="+mn-lt"/>
                        </a:rPr>
                        <a:t> </a:t>
                      </a:r>
                      <a:endParaRPr lang="en-US" sz="1300" b="1" i="0" u="none" strike="noStrike" dirty="0">
                        <a:solidFill>
                          <a:schemeClr val="tx1"/>
                        </a:solidFill>
                        <a:effectLst/>
                        <a:latin typeface="+mn-lt"/>
                      </a:endParaRPr>
                    </a:p>
                  </a:txBody>
                  <a:tcPr marL="5824" marR="5824" marT="5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517525" indent="-233363" algn="l" rtl="0" fontAlgn="ctr">
                        <a:buFont typeface="Arial" panose="020B0604020202020204" pitchFamily="34" charset="0"/>
                        <a:buChar char="•"/>
                      </a:pPr>
                      <a:r>
                        <a:rPr lang="en-US" sz="1300" b="0" i="0" u="none" strike="noStrike" dirty="0">
                          <a:solidFill>
                            <a:schemeClr val="tx1"/>
                          </a:solidFill>
                          <a:effectLst/>
                          <a:latin typeface="+mn-lt"/>
                        </a:rPr>
                        <a:t>I-20(s) with CPT-OPT Authorization</a:t>
                      </a:r>
                    </a:p>
                  </a:txBody>
                  <a:tcPr marL="5824" marR="5824" marT="5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rowSpan="3">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ctr"/>
                      <a:r>
                        <a:rPr lang="en-US" sz="1300" b="1" i="0" u="none" strike="noStrike" dirty="0">
                          <a:solidFill>
                            <a:schemeClr val="tx1"/>
                          </a:solidFill>
                          <a:effectLst/>
                          <a:latin typeface="+mn-lt"/>
                        </a:rPr>
                        <a:t>Save as PDF or JPEG</a:t>
                      </a:r>
                    </a:p>
                    <a:p>
                      <a:pPr algn="l" rtl="0" fontAlgn="ctr"/>
                      <a:r>
                        <a:rPr lang="en-US" sz="1300" b="0" i="0" u="none" strike="noStrike" dirty="0">
                          <a:solidFill>
                            <a:schemeClr val="tx1"/>
                          </a:solidFill>
                          <a:effectLst/>
                          <a:latin typeface="+mn-lt"/>
                        </a:rPr>
                        <a:t>Leave empty if no prior OPT or CPT</a:t>
                      </a:r>
                    </a:p>
                    <a:p>
                      <a:pPr algn="l" rtl="0" fontAlgn="ctr"/>
                      <a:r>
                        <a:rPr lang="en-US" sz="1300" b="0" i="0" u="none" strike="noStrike" dirty="0">
                          <a:solidFill>
                            <a:schemeClr val="tx1"/>
                          </a:solidFill>
                          <a:effectLst/>
                          <a:latin typeface="+mn-lt"/>
                        </a:rPr>
                        <a:t>Name accordingly </a:t>
                      </a:r>
                    </a:p>
                  </a:txBody>
                  <a:tcPr marL="5824" marR="5824" marT="5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89504138"/>
                  </a:ext>
                </a:extLst>
              </a:tr>
              <a:tr h="221625">
                <a:tc vMerge="1">
                  <a:txBody>
                    <a:bodyPr/>
                    <a:lstStyle/>
                    <a:p>
                      <a:endParaRPr lang="en-US"/>
                    </a:p>
                  </a:txBody>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fontAlgn="ctr"/>
                      <a:endParaRPr lang="en-US" sz="1300" b="0" i="0" u="none" strike="noStrike" dirty="0">
                        <a:solidFill>
                          <a:schemeClr val="tx1"/>
                        </a:solidFill>
                        <a:effectLst/>
                        <a:latin typeface="+mn-lt"/>
                      </a:endParaRPr>
                    </a:p>
                  </a:txBody>
                  <a:tcPr marL="5824" marR="5824" marT="5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vMerge="1">
                  <a:txBody>
                    <a:bodyPr/>
                    <a:lstStyle/>
                    <a:p>
                      <a:endParaRPr lang="en-US"/>
                    </a:p>
                  </a:txBody>
                  <a:tcPr/>
                </a:tc>
                <a:extLst>
                  <a:ext uri="{0D108BD9-81ED-4DB2-BD59-A6C34878D82A}">
                    <a16:rowId xmlns:a16="http://schemas.microsoft.com/office/drawing/2014/main" val="3938517381"/>
                  </a:ext>
                </a:extLst>
              </a:tr>
              <a:tr h="309892">
                <a:tc vMerge="1">
                  <a:txBody>
                    <a:bodyPr/>
                    <a:lstStyle/>
                    <a:p>
                      <a:endParaRPr lang="en-US"/>
                    </a:p>
                  </a:txBody>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517525" indent="-233363" algn="l" rtl="0" fontAlgn="ctr">
                        <a:buFont typeface="Arial" panose="020B0604020202020204" pitchFamily="34" charset="0"/>
                        <a:buChar char="•"/>
                      </a:pPr>
                      <a:r>
                        <a:rPr lang="en-US" sz="1300" b="0" i="0" u="none" strike="noStrike" dirty="0">
                          <a:solidFill>
                            <a:schemeClr val="tx1"/>
                          </a:solidFill>
                          <a:effectLst/>
                          <a:latin typeface="+mn-lt"/>
                        </a:rPr>
                        <a:t>EAD – Previous OPT</a:t>
                      </a:r>
                    </a:p>
                  </a:txBody>
                  <a:tcPr marL="5824" marR="5824" marT="5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US"/>
                    </a:p>
                  </a:txBody>
                  <a:tcPr/>
                </a:tc>
                <a:extLst>
                  <a:ext uri="{0D108BD9-81ED-4DB2-BD59-A6C34878D82A}">
                    <a16:rowId xmlns:a16="http://schemas.microsoft.com/office/drawing/2014/main" val="3352611250"/>
                  </a:ext>
                </a:extLst>
              </a:tr>
              <a:tr h="675993">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ctr"/>
                      <a:r>
                        <a:rPr lang="en-US" sz="1300" b="1" i="0" u="none" strike="noStrike" dirty="0">
                          <a:solidFill>
                            <a:schemeClr val="tx1"/>
                          </a:solidFill>
                          <a:effectLst/>
                          <a:latin typeface="+mn-lt"/>
                        </a:rPr>
                        <a:t>  Form I-20 for OPT</a:t>
                      </a:r>
                    </a:p>
                  </a:txBody>
                  <a:tcPr marL="5824" marR="5824" marT="5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fontAlgn="ctr"/>
                      <a:r>
                        <a:rPr lang="en-US" sz="1300" b="0" i="0" u="none" strike="noStrike" dirty="0">
                          <a:solidFill>
                            <a:schemeClr val="tx1"/>
                          </a:solidFill>
                          <a:effectLst/>
                          <a:latin typeface="+mn-lt"/>
                        </a:rPr>
                        <a:t>Form I-20 with OPT Recommendation</a:t>
                      </a:r>
                    </a:p>
                  </a:txBody>
                  <a:tcPr marL="5824" marR="5824" marT="5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ctr"/>
                      <a:r>
                        <a:rPr lang="en-US" sz="1300" b="1" i="0" u="none" strike="noStrike" dirty="0">
                          <a:solidFill>
                            <a:schemeClr val="tx1"/>
                          </a:solidFill>
                          <a:effectLst/>
                          <a:latin typeface="+mn-lt"/>
                        </a:rPr>
                        <a:t>Save as PDF</a:t>
                      </a:r>
                    </a:p>
                    <a:p>
                      <a:pPr algn="l" rtl="0" fontAlgn="ctr"/>
                      <a:r>
                        <a:rPr lang="en-US" sz="1300" b="0" i="0" u="none" strike="noStrike" dirty="0">
                          <a:solidFill>
                            <a:schemeClr val="tx1"/>
                          </a:solidFill>
                          <a:effectLst/>
                          <a:latin typeface="+mn-lt"/>
                        </a:rPr>
                        <a:t>Make sure to sign on the first page</a:t>
                      </a:r>
                    </a:p>
                  </a:txBody>
                  <a:tcPr marL="5824" marR="5824" marT="58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54344362"/>
                  </a:ext>
                </a:extLst>
              </a:tr>
            </a:tbl>
          </a:graphicData>
        </a:graphic>
      </p:graphicFrame>
    </p:spTree>
    <p:extLst>
      <p:ext uri="{BB962C8B-B14F-4D97-AF65-F5344CB8AC3E}">
        <p14:creationId xmlns:p14="http://schemas.microsoft.com/office/powerpoint/2010/main" val="12256525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EB41C5C-0F34-4DDA-9D7C-5E717F35F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384" y="303591"/>
            <a:ext cx="4334256" cy="5896743"/>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57E1E5E6-F385-4E9C-B201-BA5BDE5CAD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4088" y="2050687"/>
            <a:ext cx="3685032" cy="0"/>
          </a:xfrm>
          <a:prstGeom prst="line">
            <a:avLst/>
          </a:prstGeom>
          <a:ln w="22225">
            <a:solidFill>
              <a:srgbClr val="E7E6E6"/>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25358EC3-4585-4DE1-AA60-D4D7825F6E67}"/>
              </a:ext>
            </a:extLst>
          </p:cNvPr>
          <p:cNvSpPr txBox="1"/>
          <p:nvPr/>
        </p:nvSpPr>
        <p:spPr>
          <a:xfrm>
            <a:off x="593610" y="2121763"/>
            <a:ext cx="3822192" cy="3773010"/>
          </a:xfrm>
          <a:prstGeom prst="rect">
            <a:avLst/>
          </a:prstGeom>
        </p:spPr>
        <p:txBody>
          <a:bodyPr vert="horz" lIns="91440" tIns="45720" rIns="91440" bIns="45720" rtlCol="0">
            <a:normAutofit/>
          </a:bodyPr>
          <a:lstStyle/>
          <a:p>
            <a:pPr marR="0" lvl="0" fontAlgn="auto">
              <a:lnSpc>
                <a:spcPct val="90000"/>
              </a:lnSpc>
              <a:spcBef>
                <a:spcPts val="0"/>
              </a:spcBef>
              <a:spcAft>
                <a:spcPts val="600"/>
              </a:spcAft>
              <a:buClrTx/>
              <a:buSzTx/>
              <a:tabLst/>
              <a:defRPr/>
            </a:pPr>
            <a:r>
              <a:rPr kumimoji="0" lang="en-US" sz="2000" b="1" i="0" u="none" strike="noStrike" cap="none" spc="0" normalizeH="0" baseline="0" noProof="0" dirty="0">
                <a:ln>
                  <a:noFill/>
                </a:ln>
                <a:solidFill>
                  <a:schemeClr val="bg1"/>
                </a:solidFill>
                <a:effectLst/>
                <a:uLnTx/>
                <a:uFillTx/>
              </a:rPr>
              <a:t>  </a:t>
            </a:r>
            <a:r>
              <a:rPr kumimoji="0" lang="en-US" sz="2800" b="1" i="0" u="none" strike="noStrike" cap="none" spc="0" normalizeH="0" baseline="0" noProof="0" dirty="0">
                <a:ln>
                  <a:noFill/>
                </a:ln>
                <a:solidFill>
                  <a:schemeClr val="bg1"/>
                </a:solidFill>
                <a:effectLst/>
                <a:uLnTx/>
                <a:uFillTx/>
              </a:rPr>
              <a:t>Have Everything Ready</a:t>
            </a:r>
          </a:p>
        </p:txBody>
      </p:sp>
      <p:pic>
        <p:nvPicPr>
          <p:cNvPr id="4" name="Picture 3">
            <a:extLst>
              <a:ext uri="{FF2B5EF4-FFF2-40B4-BE49-F238E27FC236}">
                <a16:creationId xmlns:a16="http://schemas.microsoft.com/office/drawing/2014/main" id="{527C2D1E-F39E-43D2-B94B-C6DDA031B552}"/>
              </a:ext>
            </a:extLst>
          </p:cNvPr>
          <p:cNvPicPr>
            <a:picLocks noChangeAspect="1"/>
          </p:cNvPicPr>
          <p:nvPr/>
        </p:nvPicPr>
        <p:blipFill>
          <a:blip r:embed="rId2"/>
          <a:stretch>
            <a:fillRect/>
          </a:stretch>
        </p:blipFill>
        <p:spPr>
          <a:xfrm>
            <a:off x="760149" y="3034276"/>
            <a:ext cx="3486725" cy="394724"/>
          </a:xfrm>
          <a:prstGeom prst="rect">
            <a:avLst/>
          </a:prstGeom>
        </p:spPr>
      </p:pic>
      <p:sp>
        <p:nvSpPr>
          <p:cNvPr id="9" name="TextBox 8">
            <a:extLst>
              <a:ext uri="{FF2B5EF4-FFF2-40B4-BE49-F238E27FC236}">
                <a16:creationId xmlns:a16="http://schemas.microsoft.com/office/drawing/2014/main" id="{FD606B00-6BB1-4F0E-9592-995F5C50AC0E}"/>
              </a:ext>
            </a:extLst>
          </p:cNvPr>
          <p:cNvSpPr txBox="1"/>
          <p:nvPr/>
        </p:nvSpPr>
        <p:spPr>
          <a:xfrm>
            <a:off x="5502390" y="2279454"/>
            <a:ext cx="6096000" cy="2299091"/>
          </a:xfrm>
          <a:prstGeom prst="rect">
            <a:avLst/>
          </a:prstGeom>
          <a:noFill/>
        </p:spPr>
        <p:txBody>
          <a:bodyPr wrap="square">
            <a:spAutoFit/>
          </a:bodyPr>
          <a:lstStyle/>
          <a:p>
            <a:pPr marL="341313" marR="0" lvl="0" indent="0" algn="l" defTabSz="914400" rtl="0" eaLnBrk="1" fontAlgn="auto" latinLnBrk="0" hangingPunct="1">
              <a:lnSpc>
                <a:spcPct val="90000"/>
              </a:lnSpc>
              <a:spcBef>
                <a:spcPts val="0"/>
              </a:spcBef>
              <a:spcAft>
                <a:spcPts val="600"/>
              </a:spcAft>
              <a:buClr>
                <a:prstClr val="white"/>
              </a:buClr>
              <a:buSzTx/>
              <a:buFontTx/>
              <a:buNone/>
              <a:tabLst/>
              <a:defRPr/>
            </a:pPr>
            <a:r>
              <a:rPr kumimoji="0" lang="en-US" sz="1800" b="1" i="0" u="none" strike="noStrike" kern="0" cap="none" spc="0" normalizeH="0" baseline="0" noProof="0" dirty="0">
                <a:ln>
                  <a:noFill/>
                </a:ln>
                <a:solidFill>
                  <a:prstClr val="black"/>
                </a:solidFill>
                <a:effectLst/>
                <a:uLnTx/>
                <a:uFillTx/>
                <a:latin typeface="Calibri" panose="020F0502020204030204"/>
                <a:ea typeface="+mn-ea"/>
                <a:cs typeface="+mn-cs"/>
              </a:rPr>
              <a:t>Credit Card Info: </a:t>
            </a:r>
          </a:p>
          <a:p>
            <a:pPr marL="912813" marR="0" lvl="0" indent="-285750" algn="l" defTabSz="914400" rtl="0" eaLnBrk="1" fontAlgn="auto" latinLnBrk="0" hangingPunct="1">
              <a:lnSpc>
                <a:spcPct val="90000"/>
              </a:lnSpc>
              <a:spcBef>
                <a:spcPts val="0"/>
              </a:spcBef>
              <a:spcAft>
                <a:spcPts val="600"/>
              </a:spcAft>
              <a:buClr>
                <a:prstClr val="white"/>
              </a:buClr>
              <a:buSzTx/>
              <a:buFont typeface="Arial" panose="020B0604020202020204" pitchFamily="34" charset="0"/>
              <a:buChar char="•"/>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a:p>
            <a:pPr marL="912813" marR="0" lvl="0" indent="-285750" algn="l" defTabSz="914400" rtl="0" eaLnBrk="1" fontAlgn="auto" latinLnBrk="0" hangingPunct="1">
              <a:lnSpc>
                <a:spcPct val="90000"/>
              </a:lnSpc>
              <a:spcBef>
                <a:spcPts val="0"/>
              </a:spcBef>
              <a:spcAft>
                <a:spcPts val="600"/>
              </a:spcAft>
              <a:buClr>
                <a:schemeClr val="tx1"/>
              </a:buClr>
              <a:buSzTx/>
              <a:buFont typeface="Arial" panose="020B0604020202020204" pitchFamily="34" charset="0"/>
              <a:buChar char="•"/>
              <a:tabLst/>
              <a:defRPr/>
            </a:pPr>
            <a:r>
              <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rPr>
              <a:t>Number</a:t>
            </a:r>
          </a:p>
          <a:p>
            <a:pPr marL="912813" marR="0" lvl="0" indent="-285750" algn="l" defTabSz="914400" rtl="0" eaLnBrk="1" fontAlgn="auto" latinLnBrk="0" hangingPunct="1">
              <a:lnSpc>
                <a:spcPct val="90000"/>
              </a:lnSpc>
              <a:spcBef>
                <a:spcPts val="0"/>
              </a:spcBef>
              <a:spcAft>
                <a:spcPts val="600"/>
              </a:spcAft>
              <a:buClr>
                <a:schemeClr val="tx1"/>
              </a:buClr>
              <a:buSzTx/>
              <a:buFont typeface="Arial" panose="020B0604020202020204" pitchFamily="34" charset="0"/>
              <a:buChar char="•"/>
              <a:tabLst/>
              <a:defRPr/>
            </a:pPr>
            <a:r>
              <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rPr>
              <a:t>Expiration Date</a:t>
            </a:r>
          </a:p>
          <a:p>
            <a:pPr marL="912813" marR="0" lvl="0" indent="-285750" algn="l" defTabSz="914400" rtl="0" eaLnBrk="1" fontAlgn="auto" latinLnBrk="0" hangingPunct="1">
              <a:lnSpc>
                <a:spcPct val="90000"/>
              </a:lnSpc>
              <a:spcBef>
                <a:spcPts val="0"/>
              </a:spcBef>
              <a:spcAft>
                <a:spcPts val="600"/>
              </a:spcAft>
              <a:buClr>
                <a:schemeClr val="tx1"/>
              </a:buClr>
              <a:buSzTx/>
              <a:buFont typeface="Arial" panose="020B0604020202020204" pitchFamily="34" charset="0"/>
              <a:buChar char="•"/>
              <a:tabLst/>
              <a:defRPr/>
            </a:pPr>
            <a:r>
              <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rPr>
              <a:t>V-Code</a:t>
            </a:r>
          </a:p>
          <a:p>
            <a:pPr marL="912813" marR="0" lvl="0" indent="-285750" algn="l" defTabSz="914400" rtl="0" eaLnBrk="1" fontAlgn="auto" latinLnBrk="0" hangingPunct="1">
              <a:lnSpc>
                <a:spcPct val="90000"/>
              </a:lnSpc>
              <a:spcBef>
                <a:spcPts val="0"/>
              </a:spcBef>
              <a:spcAft>
                <a:spcPts val="600"/>
              </a:spcAft>
              <a:buClr>
                <a:schemeClr val="tx1"/>
              </a:buClr>
              <a:buSzTx/>
              <a:buFont typeface="Arial" panose="020B0604020202020204" pitchFamily="34" charset="0"/>
              <a:buChar char="•"/>
              <a:tabLst/>
              <a:defRPr/>
            </a:pPr>
            <a:r>
              <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rPr>
              <a:t>Name on Card</a:t>
            </a:r>
          </a:p>
          <a:p>
            <a:pPr marL="912813" marR="0" lvl="0" indent="-285750" algn="l" defTabSz="914400" rtl="0" eaLnBrk="1" fontAlgn="auto" latinLnBrk="0" hangingPunct="1">
              <a:lnSpc>
                <a:spcPct val="90000"/>
              </a:lnSpc>
              <a:spcBef>
                <a:spcPts val="0"/>
              </a:spcBef>
              <a:spcAft>
                <a:spcPts val="600"/>
              </a:spcAft>
              <a:buClr>
                <a:schemeClr val="tx1"/>
              </a:buClr>
              <a:buSzTx/>
              <a:buFont typeface="Arial" panose="020B0604020202020204" pitchFamily="34" charset="0"/>
              <a:buChar char="•"/>
              <a:tabLst/>
              <a:defRPr/>
            </a:pPr>
            <a:r>
              <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rPr>
              <a:t>Billing Address &amp; zip code</a:t>
            </a:r>
            <a:endParaRPr lang="en-US" dirty="0"/>
          </a:p>
        </p:txBody>
      </p:sp>
    </p:spTree>
    <p:extLst>
      <p:ext uri="{BB962C8B-B14F-4D97-AF65-F5344CB8AC3E}">
        <p14:creationId xmlns:p14="http://schemas.microsoft.com/office/powerpoint/2010/main" val="42207563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E0D60ECE-8986-45DC-B7FE-EC7699B46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438829" cy="5840278"/>
          </a:xfrm>
          <a:custGeom>
            <a:avLst/>
            <a:gdLst>
              <a:gd name="connsiteX0" fmla="*/ 0 w 5438829"/>
              <a:gd name="connsiteY0" fmla="*/ 0 h 5840278"/>
              <a:gd name="connsiteX1" fmla="*/ 4466700 w 5438829"/>
              <a:gd name="connsiteY1" fmla="*/ 0 h 5840278"/>
              <a:gd name="connsiteX2" fmla="*/ 4652178 w 5438829"/>
              <a:gd name="connsiteY2" fmla="*/ 204077 h 5840278"/>
              <a:gd name="connsiteX3" fmla="*/ 5438829 w 5438829"/>
              <a:gd name="connsiteY3" fmla="*/ 2395363 h 5840278"/>
              <a:gd name="connsiteX4" fmla="*/ 1993914 w 5438829"/>
              <a:gd name="connsiteY4" fmla="*/ 5840278 h 5840278"/>
              <a:gd name="connsiteX5" fmla="*/ 67829 w 5438829"/>
              <a:gd name="connsiteY5" fmla="*/ 5251941 h 5840278"/>
              <a:gd name="connsiteX6" fmla="*/ 0 w 5438829"/>
              <a:gd name="connsiteY6" fmla="*/ 5201220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38829" h="5840278">
                <a:moveTo>
                  <a:pt x="0" y="0"/>
                </a:moveTo>
                <a:lnTo>
                  <a:pt x="4466700" y="0"/>
                </a:lnTo>
                <a:lnTo>
                  <a:pt x="4652178" y="204077"/>
                </a:lnTo>
                <a:cubicBezTo>
                  <a:pt x="5143616" y="799562"/>
                  <a:pt x="5438829" y="1562987"/>
                  <a:pt x="5438829" y="2395363"/>
                </a:cubicBezTo>
                <a:cubicBezTo>
                  <a:pt x="5438829" y="4297937"/>
                  <a:pt x="3896488" y="5840278"/>
                  <a:pt x="1993914" y="5840278"/>
                </a:cubicBezTo>
                <a:cubicBezTo>
                  <a:pt x="1280449" y="5840278"/>
                  <a:pt x="617641" y="5623387"/>
                  <a:pt x="67829" y="5251941"/>
                </a:cubicBezTo>
                <a:lnTo>
                  <a:pt x="0" y="520122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96964194-5878-40D2-8EC0-DDC58387F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269134" cy="5654940"/>
          </a:xfrm>
          <a:custGeom>
            <a:avLst/>
            <a:gdLst>
              <a:gd name="connsiteX0" fmla="*/ 0 w 5269134"/>
              <a:gd name="connsiteY0" fmla="*/ 0 h 5654940"/>
              <a:gd name="connsiteX1" fmla="*/ 4227767 w 5269134"/>
              <a:gd name="connsiteY1" fmla="*/ 0 h 5654940"/>
              <a:gd name="connsiteX2" fmla="*/ 4312042 w 5269134"/>
              <a:gd name="connsiteY2" fmla="*/ 76595 h 5654940"/>
              <a:gd name="connsiteX3" fmla="*/ 5269134 w 5269134"/>
              <a:gd name="connsiteY3" fmla="*/ 2387221 h 5654940"/>
              <a:gd name="connsiteX4" fmla="*/ 2001415 w 5269134"/>
              <a:gd name="connsiteY4" fmla="*/ 5654940 h 5654940"/>
              <a:gd name="connsiteX5" fmla="*/ 198928 w 5269134"/>
              <a:gd name="connsiteY5" fmla="*/ 5113274 h 5654940"/>
              <a:gd name="connsiteX6" fmla="*/ 0 w 5269134"/>
              <a:gd name="connsiteY6" fmla="*/ 4969563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9134" h="5654940">
                <a:moveTo>
                  <a:pt x="0" y="0"/>
                </a:moveTo>
                <a:lnTo>
                  <a:pt x="4227767" y="0"/>
                </a:lnTo>
                <a:lnTo>
                  <a:pt x="4312042" y="76595"/>
                </a:lnTo>
                <a:cubicBezTo>
                  <a:pt x="4903383" y="667936"/>
                  <a:pt x="5269134" y="1484866"/>
                  <a:pt x="5269134" y="2387221"/>
                </a:cubicBezTo>
                <a:cubicBezTo>
                  <a:pt x="5269134" y="4191932"/>
                  <a:pt x="3806126" y="5654940"/>
                  <a:pt x="2001415" y="5654940"/>
                </a:cubicBezTo>
                <a:cubicBezTo>
                  <a:pt x="1335223" y="5654940"/>
                  <a:pt x="715593" y="5455584"/>
                  <a:pt x="198928" y="5113274"/>
                </a:cubicBezTo>
                <a:lnTo>
                  <a:pt x="0" y="4969563"/>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AB59DD5B-9CE2-4DCF-B89D-ACBCA9496DBA}"/>
              </a:ext>
            </a:extLst>
          </p:cNvPr>
          <p:cNvSpPr txBox="1"/>
          <p:nvPr/>
        </p:nvSpPr>
        <p:spPr>
          <a:xfrm>
            <a:off x="5788469" y="302725"/>
            <a:ext cx="5314543" cy="6835493"/>
          </a:xfrm>
          <a:prstGeom prst="rect">
            <a:avLst/>
          </a:prstGeom>
        </p:spPr>
        <p:txBody>
          <a:bodyPr vert="horz" lIns="91440" tIns="45720" rIns="91440" bIns="45720" rtlCol="0" anchor="t">
            <a:noAutofit/>
          </a:bodyPr>
          <a:lstStyle/>
          <a:p>
            <a:pPr>
              <a:lnSpc>
                <a:spcPct val="90000"/>
              </a:lnSpc>
              <a:spcBef>
                <a:spcPts val="0"/>
              </a:spcBef>
              <a:spcAft>
                <a:spcPts val="600"/>
              </a:spcAft>
              <a:defRPr/>
            </a:pPr>
            <a:endParaRPr lang="en-US" sz="1600" dirty="0"/>
          </a:p>
        </p:txBody>
      </p:sp>
      <p:sp>
        <p:nvSpPr>
          <p:cNvPr id="3" name="TextBox 2">
            <a:extLst>
              <a:ext uri="{FF2B5EF4-FFF2-40B4-BE49-F238E27FC236}">
                <a16:creationId xmlns:a16="http://schemas.microsoft.com/office/drawing/2014/main" id="{3DE88A4B-E48F-4AFC-82CC-8ACE52CC9E5E}"/>
              </a:ext>
            </a:extLst>
          </p:cNvPr>
          <p:cNvSpPr txBox="1"/>
          <p:nvPr/>
        </p:nvSpPr>
        <p:spPr>
          <a:xfrm>
            <a:off x="5581992" y="336279"/>
            <a:ext cx="6187222" cy="461665"/>
          </a:xfrm>
          <a:prstGeom prst="rect">
            <a:avLst/>
          </a:prstGeom>
          <a:noFill/>
        </p:spPr>
        <p:txBody>
          <a:bodyPr wrap="square" rtlCol="0">
            <a:spAutoFit/>
          </a:bodyPr>
          <a:lstStyle/>
          <a:p>
            <a:r>
              <a:rPr lang="en-US" sz="2400" b="1" dirty="0"/>
              <a:t>Filling Out the Form – Format</a:t>
            </a:r>
            <a:endParaRPr lang="en-US" sz="2400" dirty="0"/>
          </a:p>
        </p:txBody>
      </p:sp>
      <p:graphicFrame>
        <p:nvGraphicFramePr>
          <p:cNvPr id="7" name="Table 8">
            <a:extLst>
              <a:ext uri="{FF2B5EF4-FFF2-40B4-BE49-F238E27FC236}">
                <a16:creationId xmlns:a16="http://schemas.microsoft.com/office/drawing/2014/main" id="{33B35559-6FCE-4343-A43E-B3454BCF4250}"/>
              </a:ext>
            </a:extLst>
          </p:cNvPr>
          <p:cNvGraphicFramePr>
            <a:graphicFrameLocks noGrp="1"/>
          </p:cNvGraphicFramePr>
          <p:nvPr>
            <p:extLst>
              <p:ext uri="{D42A27DB-BD31-4B8C-83A1-F6EECF244321}">
                <p14:modId xmlns:p14="http://schemas.microsoft.com/office/powerpoint/2010/main" val="3407561050"/>
              </p:ext>
            </p:extLst>
          </p:nvPr>
        </p:nvGraphicFramePr>
        <p:xfrm>
          <a:off x="5852396" y="1119472"/>
          <a:ext cx="4643557" cy="1483360"/>
        </p:xfrm>
        <a:graphic>
          <a:graphicData uri="http://schemas.openxmlformats.org/drawingml/2006/table">
            <a:tbl>
              <a:tblPr firstRow="1" bandRow="1">
                <a:tableStyleId>{2D5ABB26-0587-4C30-8999-92F81FD0307C}</a:tableStyleId>
              </a:tblPr>
              <a:tblGrid>
                <a:gridCol w="1772537">
                  <a:extLst>
                    <a:ext uri="{9D8B030D-6E8A-4147-A177-3AD203B41FA5}">
                      <a16:colId xmlns:a16="http://schemas.microsoft.com/office/drawing/2014/main" val="472351011"/>
                    </a:ext>
                  </a:extLst>
                </a:gridCol>
                <a:gridCol w="2871020">
                  <a:extLst>
                    <a:ext uri="{9D8B030D-6E8A-4147-A177-3AD203B41FA5}">
                      <a16:colId xmlns:a16="http://schemas.microsoft.com/office/drawing/2014/main" val="191380403"/>
                    </a:ext>
                  </a:extLst>
                </a:gridCol>
              </a:tblGrid>
              <a:tr h="370840">
                <a:tc>
                  <a:txBody>
                    <a:bodyPr/>
                    <a:lstStyle/>
                    <a:p>
                      <a:r>
                        <a:rPr lang="en-US" sz="1600" b="1" dirty="0"/>
                        <a:t>Photos</a:t>
                      </a:r>
                    </a:p>
                  </a:txBody>
                  <a:tcPr/>
                </a:tc>
                <a:tc>
                  <a:txBody>
                    <a:bodyPr/>
                    <a:lstStyle/>
                    <a:p>
                      <a:r>
                        <a:rPr lang="en-US" sz="1600" dirty="0"/>
                        <a:t>JPG, JPEG, or PNG</a:t>
                      </a:r>
                    </a:p>
                  </a:txBody>
                  <a:tcPr/>
                </a:tc>
                <a:extLst>
                  <a:ext uri="{0D108BD9-81ED-4DB2-BD59-A6C34878D82A}">
                    <a16:rowId xmlns:a16="http://schemas.microsoft.com/office/drawing/2014/main" val="3404859450"/>
                  </a:ext>
                </a:extLst>
              </a:tr>
              <a:tr h="370840">
                <a:tc>
                  <a:txBody>
                    <a:bodyPr/>
                    <a:lstStyle/>
                    <a:p>
                      <a:r>
                        <a:rPr lang="en-US" sz="1600" b="1" dirty="0"/>
                        <a:t>Documents</a:t>
                      </a:r>
                    </a:p>
                  </a:txBody>
                  <a:tcPr/>
                </a:tc>
                <a:tc>
                  <a:txBody>
                    <a:bodyPr/>
                    <a:lstStyle/>
                    <a:p>
                      <a:r>
                        <a:rPr lang="en-US" sz="1600" dirty="0"/>
                        <a:t>JPG, JPEG, PDF, TIF or TIFF</a:t>
                      </a:r>
                    </a:p>
                  </a:txBody>
                  <a:tcPr/>
                </a:tc>
                <a:extLst>
                  <a:ext uri="{0D108BD9-81ED-4DB2-BD59-A6C34878D82A}">
                    <a16:rowId xmlns:a16="http://schemas.microsoft.com/office/drawing/2014/main" val="2120071587"/>
                  </a:ext>
                </a:extLst>
              </a:tr>
              <a:tr h="370840">
                <a:tc>
                  <a:txBody>
                    <a:bodyPr/>
                    <a:lstStyle/>
                    <a:p>
                      <a:r>
                        <a:rPr lang="en-US" sz="1600" b="1" dirty="0"/>
                        <a:t>Foreign Language </a:t>
                      </a:r>
                    </a:p>
                  </a:txBody>
                  <a:tcPr/>
                </a:tc>
                <a:tc>
                  <a:txBody>
                    <a:bodyPr/>
                    <a:lstStyle/>
                    <a:p>
                      <a:r>
                        <a:rPr lang="en-US" sz="1600" dirty="0"/>
                        <a:t>Must have English Translation</a:t>
                      </a:r>
                    </a:p>
                  </a:txBody>
                  <a:tcPr/>
                </a:tc>
                <a:extLst>
                  <a:ext uri="{0D108BD9-81ED-4DB2-BD59-A6C34878D82A}">
                    <a16:rowId xmlns:a16="http://schemas.microsoft.com/office/drawing/2014/main" val="1528980970"/>
                  </a:ext>
                </a:extLst>
              </a:tr>
              <a:tr h="370840">
                <a:tc>
                  <a:txBody>
                    <a:bodyPr/>
                    <a:lstStyle/>
                    <a:p>
                      <a:r>
                        <a:rPr lang="en-US" sz="1600" b="1" dirty="0"/>
                        <a:t>Maximum Size</a:t>
                      </a:r>
                    </a:p>
                  </a:txBody>
                  <a:tcPr/>
                </a:tc>
                <a:tc>
                  <a:txBody>
                    <a:bodyPr/>
                    <a:lstStyle/>
                    <a:p>
                      <a:r>
                        <a:rPr lang="en-US" sz="1600" dirty="0"/>
                        <a:t>6 MB per file</a:t>
                      </a:r>
                    </a:p>
                  </a:txBody>
                  <a:tcPr/>
                </a:tc>
                <a:extLst>
                  <a:ext uri="{0D108BD9-81ED-4DB2-BD59-A6C34878D82A}">
                    <a16:rowId xmlns:a16="http://schemas.microsoft.com/office/drawing/2014/main" val="2689413760"/>
                  </a:ext>
                </a:extLst>
              </a:tr>
            </a:tbl>
          </a:graphicData>
        </a:graphic>
      </p:graphicFrame>
      <p:pic>
        <p:nvPicPr>
          <p:cNvPr id="10" name="Picture 9">
            <a:extLst>
              <a:ext uri="{FF2B5EF4-FFF2-40B4-BE49-F238E27FC236}">
                <a16:creationId xmlns:a16="http://schemas.microsoft.com/office/drawing/2014/main" id="{BA425FBF-BF7B-446E-927A-5305655AB191}"/>
              </a:ext>
            </a:extLst>
          </p:cNvPr>
          <p:cNvPicPr>
            <a:picLocks noChangeAspect="1"/>
          </p:cNvPicPr>
          <p:nvPr/>
        </p:nvPicPr>
        <p:blipFill>
          <a:blip r:embed="rId2"/>
          <a:stretch>
            <a:fillRect/>
          </a:stretch>
        </p:blipFill>
        <p:spPr>
          <a:xfrm>
            <a:off x="10464028" y="993850"/>
            <a:ext cx="1277968" cy="2004989"/>
          </a:xfrm>
          <a:prstGeom prst="rect">
            <a:avLst/>
          </a:prstGeom>
        </p:spPr>
      </p:pic>
      <p:sp>
        <p:nvSpPr>
          <p:cNvPr id="11" name="TextBox 10">
            <a:extLst>
              <a:ext uri="{FF2B5EF4-FFF2-40B4-BE49-F238E27FC236}">
                <a16:creationId xmlns:a16="http://schemas.microsoft.com/office/drawing/2014/main" id="{9D95AFC2-FFE9-490D-B5EC-23A67CA2F3E0}"/>
              </a:ext>
            </a:extLst>
          </p:cNvPr>
          <p:cNvSpPr txBox="1"/>
          <p:nvPr/>
        </p:nvSpPr>
        <p:spPr>
          <a:xfrm>
            <a:off x="5852395" y="3195484"/>
            <a:ext cx="5779165" cy="830997"/>
          </a:xfrm>
          <a:prstGeom prst="rect">
            <a:avLst/>
          </a:prstGeom>
          <a:noFill/>
        </p:spPr>
        <p:txBody>
          <a:bodyPr wrap="square" rtlCol="0">
            <a:spAutoFit/>
          </a:bodyPr>
          <a:lstStyle/>
          <a:p>
            <a:r>
              <a:rPr lang="en-US" sz="2400" b="1" dirty="0"/>
              <a:t>The only characters allowed in </a:t>
            </a:r>
          </a:p>
          <a:p>
            <a:r>
              <a:rPr lang="en-US" sz="2400" b="1" dirty="0"/>
              <a:t>document file name:</a:t>
            </a:r>
          </a:p>
        </p:txBody>
      </p:sp>
      <p:sp>
        <p:nvSpPr>
          <p:cNvPr id="12" name="TextBox 11">
            <a:extLst>
              <a:ext uri="{FF2B5EF4-FFF2-40B4-BE49-F238E27FC236}">
                <a16:creationId xmlns:a16="http://schemas.microsoft.com/office/drawing/2014/main" id="{E1485B82-80C9-4837-9CD2-364930E5840E}"/>
              </a:ext>
            </a:extLst>
          </p:cNvPr>
          <p:cNvSpPr txBox="1"/>
          <p:nvPr/>
        </p:nvSpPr>
        <p:spPr>
          <a:xfrm>
            <a:off x="6278491" y="4223126"/>
            <a:ext cx="2580374" cy="2031325"/>
          </a:xfrm>
          <a:prstGeom prst="rect">
            <a:avLst/>
          </a:prstGeom>
          <a:noFill/>
        </p:spPr>
        <p:txBody>
          <a:bodyPr wrap="square" rtlCol="0">
            <a:spAutoFit/>
          </a:bodyPr>
          <a:lstStyle/>
          <a:p>
            <a:pPr marL="285750" indent="-285750">
              <a:buFont typeface="Arial" panose="020B0604020202020204" pitchFamily="34" charset="0"/>
              <a:buChar char="•"/>
            </a:pPr>
            <a:r>
              <a:rPr lang="en-US" dirty="0"/>
              <a:t>English letters</a:t>
            </a:r>
          </a:p>
          <a:p>
            <a:pPr marL="285750" indent="-285750">
              <a:buFont typeface="Arial" panose="020B0604020202020204" pitchFamily="34" charset="0"/>
              <a:buChar char="•"/>
            </a:pPr>
            <a:r>
              <a:rPr lang="en-US" dirty="0"/>
              <a:t>Numbers</a:t>
            </a:r>
          </a:p>
          <a:p>
            <a:pPr marL="285750" indent="-285750">
              <a:buFont typeface="Arial" panose="020B0604020202020204" pitchFamily="34" charset="0"/>
              <a:buChar char="•"/>
            </a:pPr>
            <a:r>
              <a:rPr lang="en-US" dirty="0"/>
              <a:t>Spaces</a:t>
            </a:r>
          </a:p>
          <a:p>
            <a:pPr marL="285750" indent="-285750">
              <a:buFont typeface="Arial" panose="020B0604020202020204" pitchFamily="34" charset="0"/>
              <a:buChar char="•"/>
            </a:pPr>
            <a:r>
              <a:rPr lang="en-US" dirty="0"/>
              <a:t>Periods .</a:t>
            </a:r>
          </a:p>
          <a:p>
            <a:pPr marL="285750" indent="-285750">
              <a:buFont typeface="Arial" panose="020B0604020202020204" pitchFamily="34" charset="0"/>
              <a:buChar char="•"/>
            </a:pPr>
            <a:r>
              <a:rPr lang="en-US" dirty="0"/>
              <a:t>Hyphens – </a:t>
            </a:r>
          </a:p>
          <a:p>
            <a:pPr marL="285750" indent="-285750">
              <a:buFont typeface="Arial" panose="020B0604020202020204" pitchFamily="34" charset="0"/>
              <a:buChar char="•"/>
            </a:pPr>
            <a:r>
              <a:rPr lang="en-US" dirty="0"/>
              <a:t>Underscores ___</a:t>
            </a:r>
          </a:p>
          <a:p>
            <a:pPr marL="285750" indent="-285750">
              <a:buFont typeface="Arial" panose="020B0604020202020204" pitchFamily="34" charset="0"/>
              <a:buChar char="•"/>
            </a:pPr>
            <a:r>
              <a:rPr lang="en-US" dirty="0"/>
              <a:t>Parentheses (  )</a:t>
            </a:r>
          </a:p>
        </p:txBody>
      </p:sp>
      <p:pic>
        <p:nvPicPr>
          <p:cNvPr id="15" name="Picture 14">
            <a:extLst>
              <a:ext uri="{FF2B5EF4-FFF2-40B4-BE49-F238E27FC236}">
                <a16:creationId xmlns:a16="http://schemas.microsoft.com/office/drawing/2014/main" id="{9C0B60AD-C3D9-4195-BB1D-B6FE020F2CCC}"/>
              </a:ext>
            </a:extLst>
          </p:cNvPr>
          <p:cNvPicPr>
            <a:picLocks noChangeAspect="1"/>
          </p:cNvPicPr>
          <p:nvPr/>
        </p:nvPicPr>
        <p:blipFill>
          <a:blip r:embed="rId3"/>
          <a:stretch>
            <a:fillRect/>
          </a:stretch>
        </p:blipFill>
        <p:spPr>
          <a:xfrm>
            <a:off x="8675603" y="4026481"/>
            <a:ext cx="3209925" cy="2695575"/>
          </a:xfrm>
          <a:prstGeom prst="rect">
            <a:avLst/>
          </a:prstGeom>
        </p:spPr>
      </p:pic>
      <p:sp>
        <p:nvSpPr>
          <p:cNvPr id="16" name="TextBox 15">
            <a:extLst>
              <a:ext uri="{FF2B5EF4-FFF2-40B4-BE49-F238E27FC236}">
                <a16:creationId xmlns:a16="http://schemas.microsoft.com/office/drawing/2014/main" id="{BFEBBC41-8276-41EE-853B-487E2F21DA2A}"/>
              </a:ext>
            </a:extLst>
          </p:cNvPr>
          <p:cNvSpPr txBox="1"/>
          <p:nvPr/>
        </p:nvSpPr>
        <p:spPr>
          <a:xfrm>
            <a:off x="1610788" y="6093610"/>
            <a:ext cx="4422692" cy="461665"/>
          </a:xfrm>
          <a:prstGeom prst="rect">
            <a:avLst/>
          </a:prstGeom>
          <a:noFill/>
        </p:spPr>
        <p:txBody>
          <a:bodyPr wrap="square" rtlCol="0">
            <a:spAutoFit/>
          </a:bodyPr>
          <a:lstStyle/>
          <a:p>
            <a:pPr algn="r"/>
            <a:r>
              <a:rPr lang="en-US" sz="2400" dirty="0">
                <a:solidFill>
                  <a:srgbClr val="FFFF00"/>
                </a:solidFill>
              </a:rPr>
              <a:t>DO NOT use special characters!</a:t>
            </a:r>
          </a:p>
        </p:txBody>
      </p:sp>
      <p:pic>
        <p:nvPicPr>
          <p:cNvPr id="19" name="Picture 18">
            <a:extLst>
              <a:ext uri="{FF2B5EF4-FFF2-40B4-BE49-F238E27FC236}">
                <a16:creationId xmlns:a16="http://schemas.microsoft.com/office/drawing/2014/main" id="{D8F5065E-CB2D-43C2-8EE4-94F448A5C507}"/>
              </a:ext>
            </a:extLst>
          </p:cNvPr>
          <p:cNvPicPr>
            <a:picLocks noChangeAspect="1"/>
          </p:cNvPicPr>
          <p:nvPr/>
        </p:nvPicPr>
        <p:blipFill>
          <a:blip r:embed="rId4"/>
          <a:stretch>
            <a:fillRect/>
          </a:stretch>
        </p:blipFill>
        <p:spPr>
          <a:xfrm>
            <a:off x="122882" y="2225006"/>
            <a:ext cx="4834547" cy="2676376"/>
          </a:xfrm>
          <a:prstGeom prst="rect">
            <a:avLst/>
          </a:prstGeom>
        </p:spPr>
      </p:pic>
      <p:sp>
        <p:nvSpPr>
          <p:cNvPr id="21" name="TextBox 20">
            <a:extLst>
              <a:ext uri="{FF2B5EF4-FFF2-40B4-BE49-F238E27FC236}">
                <a16:creationId xmlns:a16="http://schemas.microsoft.com/office/drawing/2014/main" id="{DEECF81E-8E21-4610-9004-437CF0F86C23}"/>
              </a:ext>
            </a:extLst>
          </p:cNvPr>
          <p:cNvSpPr txBox="1"/>
          <p:nvPr/>
        </p:nvSpPr>
        <p:spPr>
          <a:xfrm>
            <a:off x="529568" y="1383254"/>
            <a:ext cx="3775587" cy="523220"/>
          </a:xfrm>
          <a:prstGeom prst="rect">
            <a:avLst/>
          </a:prstGeom>
          <a:noFill/>
        </p:spPr>
        <p:txBody>
          <a:bodyPr wrap="square" rtlCol="0">
            <a:spAutoFit/>
          </a:bodyPr>
          <a:lstStyle/>
          <a:p>
            <a:pPr algn="ctr"/>
            <a:r>
              <a:rPr lang="en-US" sz="2800" b="1" dirty="0">
                <a:solidFill>
                  <a:srgbClr val="0070C0"/>
                </a:solidFill>
              </a:rPr>
              <a:t>Know the Details</a:t>
            </a:r>
          </a:p>
        </p:txBody>
      </p:sp>
    </p:spTree>
    <p:extLst>
      <p:ext uri="{BB962C8B-B14F-4D97-AF65-F5344CB8AC3E}">
        <p14:creationId xmlns:p14="http://schemas.microsoft.com/office/powerpoint/2010/main" val="2401959204"/>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9F529C3-C941-49FD-8C67-82F134F64B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0586029-32A0-47E5-9AEC-AE3ABA6B9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Connector 13">
            <a:extLst>
              <a:ext uri="{FF2B5EF4-FFF2-40B4-BE49-F238E27FC236}">
                <a16:creationId xmlns:a16="http://schemas.microsoft.com/office/drawing/2014/main" id="{8C730EAB-A532-4295-A302-FB4B90DB9F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79958" y="1143000"/>
            <a:ext cx="0" cy="4572000"/>
          </a:xfrm>
          <a:prstGeom prst="line">
            <a:avLst/>
          </a:prstGeom>
          <a:ln>
            <a:solidFill>
              <a:srgbClr val="4E4E4E"/>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5C5E5CEB-3492-4029-A857-8A04AC654BF0}"/>
              </a:ext>
            </a:extLst>
          </p:cNvPr>
          <p:cNvPicPr>
            <a:picLocks noChangeAspect="1"/>
          </p:cNvPicPr>
          <p:nvPr/>
        </p:nvPicPr>
        <p:blipFill rotWithShape="1">
          <a:blip r:embed="rId2">
            <a:extLst>
              <a:ext uri="{28A0092B-C50C-407E-A947-70E740481C1C}">
                <a14:useLocalDpi xmlns:a14="http://schemas.microsoft.com/office/drawing/2010/main" val="0"/>
              </a:ext>
            </a:extLst>
          </a:blip>
          <a:srcRect t="19735" b="30903"/>
          <a:stretch/>
        </p:blipFill>
        <p:spPr>
          <a:xfrm>
            <a:off x="1916209" y="480060"/>
            <a:ext cx="3063367" cy="1281582"/>
          </a:xfrm>
          <a:prstGeom prst="rect">
            <a:avLst/>
          </a:prstGeom>
        </p:spPr>
      </p:pic>
      <p:sp>
        <p:nvSpPr>
          <p:cNvPr id="9" name="Rectangle 8">
            <a:extLst>
              <a:ext uri="{FF2B5EF4-FFF2-40B4-BE49-F238E27FC236}">
                <a16:creationId xmlns:a16="http://schemas.microsoft.com/office/drawing/2014/main" id="{D3B9BE49-E59B-4E6B-B394-AF6A91B31461}"/>
              </a:ext>
            </a:extLst>
          </p:cNvPr>
          <p:cNvSpPr/>
          <p:nvPr/>
        </p:nvSpPr>
        <p:spPr>
          <a:xfrm>
            <a:off x="6409914" y="1882740"/>
            <a:ext cx="4685069" cy="1015663"/>
          </a:xfrm>
          <a:prstGeom prst="rect">
            <a:avLst/>
          </a:prstGeom>
        </p:spPr>
        <p:txBody>
          <a:bodyPr wrap="square">
            <a:spAutoFit/>
          </a:bodyPr>
          <a:lstStyle/>
          <a:p>
            <a:pPr marL="452437" indent="-342900">
              <a:spcAft>
                <a:spcPts val="600"/>
              </a:spcAft>
              <a:buFont typeface="Arial" panose="020B0604020202020204" pitchFamily="34" charset="0"/>
              <a:buChar char="•"/>
              <a:defRPr/>
            </a:pPr>
            <a:r>
              <a:rPr lang="en-US" sz="2000" dirty="0">
                <a:solidFill>
                  <a:prstClr val="black"/>
                </a:solidFill>
                <a:cs typeface="Calibri" panose="020F0502020204030204" pitchFamily="34" charset="0"/>
              </a:rPr>
              <a:t>OPT is a benefit of the F-1 status that must be requested to </a:t>
            </a:r>
            <a:r>
              <a:rPr lang="en-US" sz="2000" u="sng" dirty="0">
                <a:solidFill>
                  <a:prstClr val="black"/>
                </a:solidFill>
                <a:cs typeface="Calibri" panose="020F0502020204030204" pitchFamily="34" charset="0"/>
              </a:rPr>
              <a:t>USCIS</a:t>
            </a:r>
            <a:r>
              <a:rPr lang="en-US" sz="2000" dirty="0">
                <a:solidFill>
                  <a:prstClr val="black"/>
                </a:solidFill>
                <a:cs typeface="Calibri" panose="020F0502020204030204" pitchFamily="34" charset="0"/>
              </a:rPr>
              <a:t> for temporary employment authorization.  </a:t>
            </a:r>
          </a:p>
        </p:txBody>
      </p:sp>
      <p:sp>
        <p:nvSpPr>
          <p:cNvPr id="11" name="Rectangle 10">
            <a:extLst>
              <a:ext uri="{FF2B5EF4-FFF2-40B4-BE49-F238E27FC236}">
                <a16:creationId xmlns:a16="http://schemas.microsoft.com/office/drawing/2014/main" id="{53A3C716-9AD1-42A7-B6C9-5C22E4215E54}"/>
              </a:ext>
            </a:extLst>
          </p:cNvPr>
          <p:cNvSpPr/>
          <p:nvPr/>
        </p:nvSpPr>
        <p:spPr>
          <a:xfrm>
            <a:off x="6440925" y="3576075"/>
            <a:ext cx="4975119" cy="1631216"/>
          </a:xfrm>
          <a:prstGeom prst="rect">
            <a:avLst/>
          </a:prstGeom>
        </p:spPr>
        <p:txBody>
          <a:bodyPr wrap="square">
            <a:spAutoFit/>
          </a:bodyPr>
          <a:lstStyle/>
          <a:p>
            <a:pPr marL="452437" indent="-342900">
              <a:spcAft>
                <a:spcPts val="600"/>
              </a:spcAft>
              <a:buFont typeface="Arial" panose="020B0604020202020204" pitchFamily="34" charset="0"/>
              <a:buChar char="•"/>
              <a:defRPr/>
            </a:pPr>
            <a:r>
              <a:rPr lang="en-US" sz="2000" u="sng" dirty="0">
                <a:solidFill>
                  <a:prstClr val="black"/>
                </a:solidFill>
                <a:cs typeface="Calibri" panose="020F0502020204030204" pitchFamily="34" charset="0"/>
              </a:rPr>
              <a:t>If approved</a:t>
            </a:r>
            <a:r>
              <a:rPr lang="en-US" sz="2000" dirty="0">
                <a:solidFill>
                  <a:prstClr val="black"/>
                </a:solidFill>
                <a:cs typeface="Calibri" panose="020F0502020204030204" pitchFamily="34" charset="0"/>
              </a:rPr>
              <a:t>, this benefit gives F-1 students an opportunity to apply knowledge gained in the classroom to a practical work experience off campus prior to or after graduation. </a:t>
            </a:r>
          </a:p>
        </p:txBody>
      </p:sp>
      <p:sp>
        <p:nvSpPr>
          <p:cNvPr id="3" name="TextBox 2">
            <a:extLst>
              <a:ext uri="{FF2B5EF4-FFF2-40B4-BE49-F238E27FC236}">
                <a16:creationId xmlns:a16="http://schemas.microsoft.com/office/drawing/2014/main" id="{59389F56-236D-10D1-1F95-37B2C8EECC96}"/>
              </a:ext>
            </a:extLst>
          </p:cNvPr>
          <p:cNvSpPr txBox="1"/>
          <p:nvPr/>
        </p:nvSpPr>
        <p:spPr>
          <a:xfrm>
            <a:off x="1011817" y="1434408"/>
            <a:ext cx="4903164" cy="4770537"/>
          </a:xfrm>
          <a:prstGeom prst="rect">
            <a:avLst/>
          </a:prstGeom>
          <a:noFill/>
        </p:spPr>
        <p:txBody>
          <a:bodyPr wrap="square" rtlCol="0">
            <a:spAutoFit/>
          </a:bodyPr>
          <a:lstStyle/>
          <a:p>
            <a:pPr marL="0" marR="0">
              <a:spcBef>
                <a:spcPts val="0"/>
              </a:spcBef>
              <a:spcAft>
                <a:spcPts val="0"/>
              </a:spcAft>
            </a:pPr>
            <a:r>
              <a:rPr lang="en-US" sz="1600" dirty="0">
                <a:effectLst/>
                <a:latin typeface="Calibri" panose="020F0502020204030204" pitchFamily="34" charset="0"/>
                <a:ea typeface="Times New Roman" panose="02020603050405020304" pitchFamily="18" charset="0"/>
                <a:cs typeface="Calibri" panose="020F0502020204030204" pitchFamily="34" charset="0"/>
              </a:rPr>
              <a:t>Optional Practical Training (OPT) is temporary employment authorization that gives F-1 students an opportunity to apply knowledge gained in the classroom to a practical work experience off campus prior to or after graduation. </a:t>
            </a:r>
          </a:p>
          <a:p>
            <a:pPr marL="0" marR="0">
              <a:spcBef>
                <a:spcPts val="0"/>
              </a:spcBef>
              <a:spcAft>
                <a:spcPts val="0"/>
              </a:spcAft>
            </a:pPr>
            <a:endParaRPr lang="en-US" sz="1600" dirty="0">
              <a:latin typeface="Calibri" panose="020F0502020204030204" pitchFamily="34" charset="0"/>
              <a:ea typeface="Times New Roman" panose="02020603050405020304" pitchFamily="18" charset="0"/>
              <a:cs typeface="Calibri" panose="020F0502020204030204" pitchFamily="34" charset="0"/>
            </a:endParaRPr>
          </a:p>
          <a:p>
            <a:pPr marL="0" marR="0">
              <a:spcBef>
                <a:spcPts val="0"/>
              </a:spcBef>
              <a:spcAft>
                <a:spcPts val="0"/>
              </a:spcAft>
            </a:pPr>
            <a:r>
              <a:rPr lang="en-US" sz="1600" dirty="0">
                <a:effectLst/>
                <a:latin typeface="Calibri" panose="020F0502020204030204" pitchFamily="34" charset="0"/>
                <a:ea typeface="Times New Roman" panose="02020603050405020304" pitchFamily="18" charset="0"/>
                <a:cs typeface="Calibri" panose="020F0502020204030204" pitchFamily="34" charset="0"/>
              </a:rPr>
              <a:t>Most F-1 students who have been in student status for </a:t>
            </a:r>
            <a:r>
              <a:rPr lang="en-US" sz="1600" i="1" dirty="0">
                <a:effectLst/>
                <a:latin typeface="Calibri" panose="020F0502020204030204" pitchFamily="34" charset="0"/>
                <a:ea typeface="Times New Roman" panose="02020603050405020304" pitchFamily="18" charset="0"/>
                <a:cs typeface="Calibri" panose="020F0502020204030204" pitchFamily="34" charset="0"/>
              </a:rPr>
              <a:t>one full academic year</a:t>
            </a:r>
            <a:r>
              <a:rPr lang="en-US" sz="1600" dirty="0">
                <a:effectLst/>
                <a:latin typeface="Calibri" panose="020F0502020204030204" pitchFamily="34" charset="0"/>
                <a:ea typeface="Times New Roman" panose="02020603050405020304" pitchFamily="18" charset="0"/>
                <a:cs typeface="Calibri" panose="020F0502020204030204" pitchFamily="34" charset="0"/>
              </a:rPr>
              <a:t> are eligible for up to 12 months of OPT.  This includes time accrued while maintaining F-1 status at another institution prior to attending Pacific Oaks College, time authorized by a Designated School Official (DSO) to be registered for less than a full course of study during the first year of one’s study, and under other special circumstances.   </a:t>
            </a:r>
          </a:p>
          <a:p>
            <a:pPr marL="0" marR="0">
              <a:spcBef>
                <a:spcPts val="0"/>
              </a:spcBef>
              <a:spcAft>
                <a:spcPts val="0"/>
              </a:spcAft>
            </a:pPr>
            <a:endParaRPr lang="en-US" sz="1600" dirty="0">
              <a:latin typeface="Calibri" panose="020F0502020204030204" pitchFamily="34" charset="0"/>
              <a:ea typeface="Times New Roman" panose="02020603050405020304" pitchFamily="18" charset="0"/>
              <a:cs typeface="Calibri" panose="020F0502020204030204" pitchFamily="34" charset="0"/>
            </a:endParaRPr>
          </a:p>
          <a:p>
            <a:pPr marL="0" marR="0">
              <a:spcBef>
                <a:spcPts val="0"/>
              </a:spcBef>
              <a:spcAft>
                <a:spcPts val="0"/>
              </a:spcAft>
            </a:pPr>
            <a:r>
              <a:rPr lang="en-US" sz="1600" dirty="0">
                <a:effectLst/>
                <a:latin typeface="Calibri" panose="020F0502020204030204" pitchFamily="34" charset="0"/>
                <a:ea typeface="Times New Roman" panose="02020603050405020304" pitchFamily="18" charset="0"/>
                <a:cs typeface="Calibri" panose="020F0502020204030204" pitchFamily="34" charset="0"/>
              </a:rPr>
              <a:t> While a Designated School Official (DSO) recommends OPT in SEVIS, it is the student who must apply for the work permit with the U.S. Citizenship and Immigration Service (USCIS)</a:t>
            </a:r>
          </a:p>
        </p:txBody>
      </p:sp>
    </p:spTree>
    <p:extLst>
      <p:ext uri="{BB962C8B-B14F-4D97-AF65-F5344CB8AC3E}">
        <p14:creationId xmlns:p14="http://schemas.microsoft.com/office/powerpoint/2010/main" val="13611092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E0D60ECE-8986-45DC-B7FE-EC7699B46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438829" cy="5840278"/>
          </a:xfrm>
          <a:custGeom>
            <a:avLst/>
            <a:gdLst>
              <a:gd name="connsiteX0" fmla="*/ 0 w 5438829"/>
              <a:gd name="connsiteY0" fmla="*/ 0 h 5840278"/>
              <a:gd name="connsiteX1" fmla="*/ 4466700 w 5438829"/>
              <a:gd name="connsiteY1" fmla="*/ 0 h 5840278"/>
              <a:gd name="connsiteX2" fmla="*/ 4652178 w 5438829"/>
              <a:gd name="connsiteY2" fmla="*/ 204077 h 5840278"/>
              <a:gd name="connsiteX3" fmla="*/ 5438829 w 5438829"/>
              <a:gd name="connsiteY3" fmla="*/ 2395363 h 5840278"/>
              <a:gd name="connsiteX4" fmla="*/ 1993914 w 5438829"/>
              <a:gd name="connsiteY4" fmla="*/ 5840278 h 5840278"/>
              <a:gd name="connsiteX5" fmla="*/ 67829 w 5438829"/>
              <a:gd name="connsiteY5" fmla="*/ 5251941 h 5840278"/>
              <a:gd name="connsiteX6" fmla="*/ 0 w 5438829"/>
              <a:gd name="connsiteY6" fmla="*/ 5201220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38829" h="5840278">
                <a:moveTo>
                  <a:pt x="0" y="0"/>
                </a:moveTo>
                <a:lnTo>
                  <a:pt x="4466700" y="0"/>
                </a:lnTo>
                <a:lnTo>
                  <a:pt x="4652178" y="204077"/>
                </a:lnTo>
                <a:cubicBezTo>
                  <a:pt x="5143616" y="799562"/>
                  <a:pt x="5438829" y="1562987"/>
                  <a:pt x="5438829" y="2395363"/>
                </a:cubicBezTo>
                <a:cubicBezTo>
                  <a:pt x="5438829" y="4297937"/>
                  <a:pt x="3896488" y="5840278"/>
                  <a:pt x="1993914" y="5840278"/>
                </a:cubicBezTo>
                <a:cubicBezTo>
                  <a:pt x="1280449" y="5840278"/>
                  <a:pt x="617641" y="5623387"/>
                  <a:pt x="67829" y="5251941"/>
                </a:cubicBezTo>
                <a:lnTo>
                  <a:pt x="0" y="520122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96964194-5878-40D2-8EC0-DDC58387F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269134" cy="5654940"/>
          </a:xfrm>
          <a:custGeom>
            <a:avLst/>
            <a:gdLst>
              <a:gd name="connsiteX0" fmla="*/ 0 w 5269134"/>
              <a:gd name="connsiteY0" fmla="*/ 0 h 5654940"/>
              <a:gd name="connsiteX1" fmla="*/ 4227767 w 5269134"/>
              <a:gd name="connsiteY1" fmla="*/ 0 h 5654940"/>
              <a:gd name="connsiteX2" fmla="*/ 4312042 w 5269134"/>
              <a:gd name="connsiteY2" fmla="*/ 76595 h 5654940"/>
              <a:gd name="connsiteX3" fmla="*/ 5269134 w 5269134"/>
              <a:gd name="connsiteY3" fmla="*/ 2387221 h 5654940"/>
              <a:gd name="connsiteX4" fmla="*/ 2001415 w 5269134"/>
              <a:gd name="connsiteY4" fmla="*/ 5654940 h 5654940"/>
              <a:gd name="connsiteX5" fmla="*/ 198928 w 5269134"/>
              <a:gd name="connsiteY5" fmla="*/ 5113274 h 5654940"/>
              <a:gd name="connsiteX6" fmla="*/ 0 w 5269134"/>
              <a:gd name="connsiteY6" fmla="*/ 4969563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9134" h="5654940">
                <a:moveTo>
                  <a:pt x="0" y="0"/>
                </a:moveTo>
                <a:lnTo>
                  <a:pt x="4227767" y="0"/>
                </a:lnTo>
                <a:lnTo>
                  <a:pt x="4312042" y="76595"/>
                </a:lnTo>
                <a:cubicBezTo>
                  <a:pt x="4903383" y="667936"/>
                  <a:pt x="5269134" y="1484866"/>
                  <a:pt x="5269134" y="2387221"/>
                </a:cubicBezTo>
                <a:cubicBezTo>
                  <a:pt x="5269134" y="4191932"/>
                  <a:pt x="3806126" y="5654940"/>
                  <a:pt x="2001415" y="5654940"/>
                </a:cubicBezTo>
                <a:cubicBezTo>
                  <a:pt x="1335223" y="5654940"/>
                  <a:pt x="715593" y="5455584"/>
                  <a:pt x="198928" y="5113274"/>
                </a:cubicBezTo>
                <a:lnTo>
                  <a:pt x="0" y="4969563"/>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AB59DD5B-9CE2-4DCF-B89D-ACBCA9496DBA}"/>
              </a:ext>
            </a:extLst>
          </p:cNvPr>
          <p:cNvSpPr txBox="1"/>
          <p:nvPr/>
        </p:nvSpPr>
        <p:spPr>
          <a:xfrm>
            <a:off x="5788469" y="302725"/>
            <a:ext cx="5314543" cy="6835493"/>
          </a:xfrm>
          <a:prstGeom prst="rect">
            <a:avLst/>
          </a:prstGeom>
        </p:spPr>
        <p:txBody>
          <a:bodyPr vert="horz" lIns="91440" tIns="45720" rIns="91440" bIns="45720" rtlCol="0" anchor="t">
            <a:noAutofit/>
          </a:bodyPr>
          <a:lstStyle/>
          <a:p>
            <a:pPr>
              <a:lnSpc>
                <a:spcPct val="90000"/>
              </a:lnSpc>
              <a:spcBef>
                <a:spcPts val="0"/>
              </a:spcBef>
              <a:spcAft>
                <a:spcPts val="600"/>
              </a:spcAft>
              <a:defRPr/>
            </a:pPr>
            <a:endParaRPr lang="en-US" sz="1600" dirty="0"/>
          </a:p>
        </p:txBody>
      </p:sp>
      <p:sp>
        <p:nvSpPr>
          <p:cNvPr id="2" name="TextBox 1">
            <a:extLst>
              <a:ext uri="{FF2B5EF4-FFF2-40B4-BE49-F238E27FC236}">
                <a16:creationId xmlns:a16="http://schemas.microsoft.com/office/drawing/2014/main" id="{6CECDD28-A6CE-4F81-873B-EB2EA1058077}"/>
              </a:ext>
            </a:extLst>
          </p:cNvPr>
          <p:cNvSpPr txBox="1"/>
          <p:nvPr/>
        </p:nvSpPr>
        <p:spPr>
          <a:xfrm>
            <a:off x="6395714" y="1243112"/>
            <a:ext cx="4498428" cy="3200876"/>
          </a:xfrm>
          <a:prstGeom prst="rect">
            <a:avLst/>
          </a:prstGeom>
          <a:noFill/>
        </p:spPr>
        <p:txBody>
          <a:bodyPr wrap="square" rtlCol="0">
            <a:spAutoFit/>
          </a:bodyPr>
          <a:lstStyle/>
          <a:p>
            <a:r>
              <a:rPr lang="en-US" sz="2400" b="1" dirty="0"/>
              <a:t>Reminders before you start:</a:t>
            </a:r>
          </a:p>
          <a:p>
            <a:endParaRPr lang="en-US" dirty="0"/>
          </a:p>
          <a:p>
            <a:pPr marL="285750" indent="-285750">
              <a:buFont typeface="Arial" panose="020B0604020202020204" pitchFamily="34" charset="0"/>
              <a:buChar char="•"/>
            </a:pPr>
            <a:r>
              <a:rPr lang="en-US" sz="2000" dirty="0"/>
              <a:t>15 minutes idle – log out</a:t>
            </a:r>
          </a:p>
          <a:p>
            <a:endParaRPr lang="en-US" sz="2000" dirty="0"/>
          </a:p>
          <a:p>
            <a:pPr marL="285750" indent="-285750">
              <a:buFont typeface="Arial" panose="020B0604020202020204" pitchFamily="34" charset="0"/>
              <a:buChar char="•"/>
            </a:pPr>
            <a:r>
              <a:rPr lang="en-US" sz="2000" dirty="0"/>
              <a:t>Your entries will be saved for 30 days. </a:t>
            </a:r>
          </a:p>
          <a:p>
            <a:pPr marL="688975" indent="-119063">
              <a:buFont typeface="Courier New" panose="02070309020205020404" pitchFamily="49" charset="0"/>
              <a:buChar char="o"/>
            </a:pPr>
            <a:r>
              <a:rPr lang="en-US" sz="2000" dirty="0"/>
              <a:t>   Must edit within 30 days </a:t>
            </a:r>
          </a:p>
          <a:p>
            <a:endParaRPr lang="en-US" sz="2000" dirty="0"/>
          </a:p>
          <a:p>
            <a:pPr marL="285750" indent="-285750">
              <a:buFont typeface="Arial" panose="020B0604020202020204" pitchFamily="34" charset="0"/>
              <a:buChar char="•"/>
            </a:pPr>
            <a:r>
              <a:rPr lang="en-US" sz="2000" dirty="0"/>
              <a:t>Once click </a:t>
            </a:r>
            <a:r>
              <a:rPr lang="en-US" sz="2000" u="sng" dirty="0"/>
              <a:t>Continue</a:t>
            </a:r>
            <a:r>
              <a:rPr lang="en-US" sz="2000" dirty="0"/>
              <a:t> to pay the fee, your form is submitted and not correction can be made</a:t>
            </a:r>
          </a:p>
        </p:txBody>
      </p:sp>
      <p:sp>
        <p:nvSpPr>
          <p:cNvPr id="14" name="TextBox 13">
            <a:extLst>
              <a:ext uri="{FF2B5EF4-FFF2-40B4-BE49-F238E27FC236}">
                <a16:creationId xmlns:a16="http://schemas.microsoft.com/office/drawing/2014/main" id="{4DD3B358-6655-4E74-B59F-626BC2DE9DC7}"/>
              </a:ext>
            </a:extLst>
          </p:cNvPr>
          <p:cNvSpPr txBox="1"/>
          <p:nvPr/>
        </p:nvSpPr>
        <p:spPr>
          <a:xfrm>
            <a:off x="391917" y="1092718"/>
            <a:ext cx="4160419" cy="954107"/>
          </a:xfrm>
          <a:prstGeom prst="rect">
            <a:avLst/>
          </a:prstGeom>
          <a:noFill/>
        </p:spPr>
        <p:txBody>
          <a:bodyPr wrap="square" rtlCol="0">
            <a:spAutoFit/>
          </a:bodyPr>
          <a:lstStyle/>
          <a:p>
            <a:pPr algn="ctr"/>
            <a:r>
              <a:rPr lang="en-US" sz="2800" b="1" dirty="0">
                <a:solidFill>
                  <a:srgbClr val="0070C0"/>
                </a:solidFill>
              </a:rPr>
              <a:t>Be Aware of the Restrictions</a:t>
            </a:r>
          </a:p>
        </p:txBody>
      </p:sp>
      <p:pic>
        <p:nvPicPr>
          <p:cNvPr id="17" name="Picture 16">
            <a:extLst>
              <a:ext uri="{FF2B5EF4-FFF2-40B4-BE49-F238E27FC236}">
                <a16:creationId xmlns:a16="http://schemas.microsoft.com/office/drawing/2014/main" id="{F01CEC74-768A-4694-8B84-739024FC9623}"/>
              </a:ext>
            </a:extLst>
          </p:cNvPr>
          <p:cNvPicPr>
            <a:picLocks noChangeAspect="1"/>
          </p:cNvPicPr>
          <p:nvPr/>
        </p:nvPicPr>
        <p:blipFill>
          <a:blip r:embed="rId2"/>
          <a:stretch>
            <a:fillRect/>
          </a:stretch>
        </p:blipFill>
        <p:spPr>
          <a:xfrm>
            <a:off x="182671" y="2274168"/>
            <a:ext cx="4834547" cy="2676376"/>
          </a:xfrm>
          <a:prstGeom prst="rect">
            <a:avLst/>
          </a:prstGeom>
        </p:spPr>
      </p:pic>
    </p:spTree>
    <p:extLst>
      <p:ext uri="{BB962C8B-B14F-4D97-AF65-F5344CB8AC3E}">
        <p14:creationId xmlns:p14="http://schemas.microsoft.com/office/powerpoint/2010/main" val="2172521592"/>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26FF42C2-EA15-4154-B242-E98E88CED9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43" name="Rectangle 42">
            <a:extLst>
              <a:ext uri="{FF2B5EF4-FFF2-40B4-BE49-F238E27FC236}">
                <a16:creationId xmlns:a16="http://schemas.microsoft.com/office/drawing/2014/main" id="{D79DE9F7-28C4-4856-BA57-D696E124C1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9575" y="633619"/>
            <a:ext cx="4927413" cy="5495925"/>
          </a:xfrm>
          <a:prstGeom prst="rect">
            <a:avLst/>
          </a:prstGeom>
          <a:ln w="9525">
            <a:solidFill>
              <a:srgbClr val="DEDEDE"/>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1D07ED81-7AB7-45B9-9569-BC1716C9AE82}"/>
              </a:ext>
            </a:extLst>
          </p:cNvPr>
          <p:cNvSpPr txBox="1"/>
          <p:nvPr/>
        </p:nvSpPr>
        <p:spPr>
          <a:xfrm>
            <a:off x="745151" y="1337187"/>
            <a:ext cx="4056530" cy="807552"/>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2800" b="1" dirty="0">
                <a:ea typeface="+mj-ea"/>
                <a:cs typeface="+mj-cs"/>
              </a:rPr>
              <a:t>At the End:</a:t>
            </a:r>
          </a:p>
        </p:txBody>
      </p:sp>
      <p:sp>
        <p:nvSpPr>
          <p:cNvPr id="45" name="Rectangle 44">
            <a:extLst>
              <a:ext uri="{FF2B5EF4-FFF2-40B4-BE49-F238E27FC236}">
                <a16:creationId xmlns:a16="http://schemas.microsoft.com/office/drawing/2014/main" id="{E1F9ED9C-121B-44C6-A308-5824769C4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567" y="117043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4A5F8185-F27B-4E99-A06C-007336FE3F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7459" y="2121408"/>
            <a:ext cx="395865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AB59DD5B-9CE2-4DCF-B89D-ACBCA9496DBA}"/>
              </a:ext>
            </a:extLst>
          </p:cNvPr>
          <p:cNvSpPr txBox="1"/>
          <p:nvPr/>
        </p:nvSpPr>
        <p:spPr>
          <a:xfrm>
            <a:off x="409575" y="2458740"/>
            <a:ext cx="4727682" cy="3429000"/>
          </a:xfrm>
          <a:prstGeom prst="rect">
            <a:avLst/>
          </a:prstGeom>
        </p:spPr>
        <p:txBody>
          <a:bodyPr vert="horz" lIns="91440" tIns="45720" rIns="91440" bIns="45720" rtlCol="0">
            <a:normAutofit fontScale="92500"/>
          </a:bodyPr>
          <a:lstStyle/>
          <a:p>
            <a:pPr marL="342900" indent="-228600">
              <a:lnSpc>
                <a:spcPct val="90000"/>
              </a:lnSpc>
              <a:spcAft>
                <a:spcPts val="600"/>
              </a:spcAft>
              <a:buClrTx/>
              <a:buFont typeface="Arial" panose="020B0604020202020204" pitchFamily="34" charset="0"/>
              <a:buChar char="•"/>
              <a:defRPr/>
            </a:pPr>
            <a:r>
              <a:rPr lang="en-US" sz="2000" dirty="0"/>
              <a:t>Review your entries before you pay</a:t>
            </a:r>
          </a:p>
          <a:p>
            <a:pPr marL="342900" indent="-228600">
              <a:lnSpc>
                <a:spcPct val="90000"/>
              </a:lnSpc>
              <a:spcAft>
                <a:spcPts val="600"/>
              </a:spcAft>
              <a:buClrTx/>
              <a:buFont typeface="Arial" panose="020B0604020202020204" pitchFamily="34" charset="0"/>
              <a:buChar char="•"/>
              <a:defRPr/>
            </a:pPr>
            <a:r>
              <a:rPr lang="en-US" sz="2000" dirty="0"/>
              <a:t>The system will show how much you should pay based on the info you entered</a:t>
            </a:r>
          </a:p>
          <a:p>
            <a:pPr marL="342900" indent="-228600">
              <a:lnSpc>
                <a:spcPct val="90000"/>
              </a:lnSpc>
              <a:spcAft>
                <a:spcPts val="600"/>
              </a:spcAft>
              <a:buClrTx/>
              <a:buFont typeface="Arial" panose="020B0604020202020204" pitchFamily="34" charset="0"/>
              <a:buChar char="•"/>
              <a:defRPr/>
            </a:pPr>
            <a:r>
              <a:rPr lang="en-US" sz="2000" dirty="0"/>
              <a:t>The color code:</a:t>
            </a:r>
          </a:p>
          <a:p>
            <a:pPr marL="855663" indent="-228600">
              <a:lnSpc>
                <a:spcPct val="90000"/>
              </a:lnSpc>
              <a:spcAft>
                <a:spcPts val="600"/>
              </a:spcAft>
              <a:buClrTx/>
              <a:buFont typeface="Arial" panose="020B0604020202020204" pitchFamily="34" charset="0"/>
              <a:buChar char="•"/>
              <a:defRPr/>
            </a:pPr>
            <a:r>
              <a:rPr lang="en-US" sz="2000" b="1" dirty="0">
                <a:solidFill>
                  <a:schemeClr val="accent6">
                    <a:lumMod val="75000"/>
                  </a:schemeClr>
                </a:solidFill>
              </a:rPr>
              <a:t>Green:</a:t>
            </a:r>
            <a:r>
              <a:rPr lang="en-US" sz="2000" dirty="0"/>
              <a:t> the system didn’t find any error or conflict info</a:t>
            </a:r>
          </a:p>
          <a:p>
            <a:pPr marL="855663" indent="-228600">
              <a:lnSpc>
                <a:spcPct val="90000"/>
              </a:lnSpc>
              <a:spcAft>
                <a:spcPts val="600"/>
              </a:spcAft>
              <a:buClrTx/>
              <a:buFont typeface="Arial" panose="020B0604020202020204" pitchFamily="34" charset="0"/>
              <a:buChar char="•"/>
              <a:defRPr/>
            </a:pPr>
            <a:r>
              <a:rPr lang="en-US" sz="2000" b="1" dirty="0">
                <a:solidFill>
                  <a:schemeClr val="accent2">
                    <a:lumMod val="75000"/>
                  </a:schemeClr>
                </a:solidFill>
              </a:rPr>
              <a:t>Orange:</a:t>
            </a:r>
            <a:r>
              <a:rPr lang="en-US" sz="2000" dirty="0"/>
              <a:t> an error is detected but will allow you to file</a:t>
            </a:r>
          </a:p>
          <a:p>
            <a:pPr marL="855663" indent="-228600">
              <a:lnSpc>
                <a:spcPct val="90000"/>
              </a:lnSpc>
              <a:spcAft>
                <a:spcPts val="600"/>
              </a:spcAft>
              <a:buClrTx/>
              <a:buFont typeface="Arial" panose="020B0604020202020204" pitchFamily="34" charset="0"/>
              <a:buChar char="•"/>
              <a:defRPr/>
            </a:pPr>
            <a:r>
              <a:rPr lang="en-US" sz="2000" b="1" dirty="0">
                <a:solidFill>
                  <a:srgbClr val="FF0000"/>
                </a:solidFill>
              </a:rPr>
              <a:t>Red</a:t>
            </a:r>
            <a:r>
              <a:rPr lang="en-US" sz="2000" dirty="0">
                <a:solidFill>
                  <a:srgbClr val="FF0000"/>
                </a:solidFill>
              </a:rPr>
              <a:t>: </a:t>
            </a:r>
            <a:r>
              <a:rPr lang="en-US" sz="2000" dirty="0"/>
              <a:t>errors are found, and you are required to correct before moving forward</a:t>
            </a:r>
          </a:p>
          <a:p>
            <a:pPr marL="342900" indent="-228600">
              <a:lnSpc>
                <a:spcPct val="90000"/>
              </a:lnSpc>
              <a:spcAft>
                <a:spcPts val="600"/>
              </a:spcAft>
              <a:buClrTx/>
              <a:buFont typeface="Arial" panose="020B0604020202020204" pitchFamily="34" charset="0"/>
              <a:buChar char="•"/>
              <a:defRPr/>
            </a:pPr>
            <a:endParaRPr lang="en-US" sz="2000" dirty="0"/>
          </a:p>
          <a:p>
            <a:pPr marL="114300" indent="-228600">
              <a:lnSpc>
                <a:spcPct val="90000"/>
              </a:lnSpc>
              <a:spcAft>
                <a:spcPts val="600"/>
              </a:spcAft>
              <a:buClrTx/>
              <a:buFont typeface="Arial" panose="020B0604020202020204" pitchFamily="34" charset="0"/>
              <a:buChar char="•"/>
              <a:defRPr/>
            </a:pPr>
            <a:endParaRPr lang="en-US" sz="2000" dirty="0"/>
          </a:p>
          <a:p>
            <a:pPr marL="569913" indent="-228600">
              <a:lnSpc>
                <a:spcPct val="90000"/>
              </a:lnSpc>
              <a:spcBef>
                <a:spcPts val="0"/>
              </a:spcBef>
              <a:spcAft>
                <a:spcPts val="600"/>
              </a:spcAft>
              <a:buClr>
                <a:srgbClr val="004896"/>
              </a:buClr>
              <a:buFont typeface="Arial" panose="020B0604020202020204" pitchFamily="34" charset="0"/>
              <a:buChar char="•"/>
              <a:defRPr/>
            </a:pPr>
            <a:endParaRPr lang="en-US" sz="2000" dirty="0"/>
          </a:p>
        </p:txBody>
      </p:sp>
      <p:pic>
        <p:nvPicPr>
          <p:cNvPr id="3" name="Picture 2">
            <a:extLst>
              <a:ext uri="{FF2B5EF4-FFF2-40B4-BE49-F238E27FC236}">
                <a16:creationId xmlns:a16="http://schemas.microsoft.com/office/drawing/2014/main" id="{E6A703BE-3980-4D1C-9DF3-B104721561E1}"/>
              </a:ext>
            </a:extLst>
          </p:cNvPr>
          <p:cNvPicPr>
            <a:picLocks noChangeAspect="1"/>
          </p:cNvPicPr>
          <p:nvPr/>
        </p:nvPicPr>
        <p:blipFill rotWithShape="1">
          <a:blip r:embed="rId2"/>
          <a:srcRect t="1489" r="4" b="9649"/>
          <a:stretch/>
        </p:blipFill>
        <p:spPr>
          <a:xfrm>
            <a:off x="5738763" y="418147"/>
            <a:ext cx="5529864" cy="5159266"/>
          </a:xfrm>
          <a:prstGeom prst="rect">
            <a:avLst/>
          </a:prstGeom>
        </p:spPr>
      </p:pic>
      <p:pic>
        <p:nvPicPr>
          <p:cNvPr id="9" name="Picture 8">
            <a:extLst>
              <a:ext uri="{FF2B5EF4-FFF2-40B4-BE49-F238E27FC236}">
                <a16:creationId xmlns:a16="http://schemas.microsoft.com/office/drawing/2014/main" id="{ED0F4256-A82C-40AF-8632-43529F382C81}"/>
              </a:ext>
            </a:extLst>
          </p:cNvPr>
          <p:cNvPicPr>
            <a:picLocks noChangeAspect="1"/>
          </p:cNvPicPr>
          <p:nvPr/>
        </p:nvPicPr>
        <p:blipFill rotWithShape="1">
          <a:blip r:embed="rId3"/>
          <a:srcRect t="34757"/>
          <a:stretch/>
        </p:blipFill>
        <p:spPr>
          <a:xfrm>
            <a:off x="6327933" y="5820755"/>
            <a:ext cx="4351523" cy="938663"/>
          </a:xfrm>
          <a:prstGeom prst="rect">
            <a:avLst/>
          </a:prstGeom>
        </p:spPr>
      </p:pic>
      <p:sp>
        <p:nvSpPr>
          <p:cNvPr id="10" name="TextBox 9">
            <a:extLst>
              <a:ext uri="{FF2B5EF4-FFF2-40B4-BE49-F238E27FC236}">
                <a16:creationId xmlns:a16="http://schemas.microsoft.com/office/drawing/2014/main" id="{313B45B3-B6A3-48F7-A21C-85D1BE1C623F}"/>
              </a:ext>
            </a:extLst>
          </p:cNvPr>
          <p:cNvSpPr txBox="1"/>
          <p:nvPr/>
        </p:nvSpPr>
        <p:spPr>
          <a:xfrm>
            <a:off x="8416413" y="6332617"/>
            <a:ext cx="3581319" cy="461665"/>
          </a:xfrm>
          <a:prstGeom prst="rect">
            <a:avLst/>
          </a:prstGeom>
          <a:noFill/>
        </p:spPr>
        <p:txBody>
          <a:bodyPr wrap="square" rtlCol="0">
            <a:spAutoFit/>
          </a:bodyPr>
          <a:lstStyle/>
          <a:p>
            <a:pPr algn="r"/>
            <a:r>
              <a:rPr lang="en-US" sz="1200" dirty="0">
                <a:solidFill>
                  <a:schemeClr val="bg1"/>
                </a:solidFill>
              </a:rPr>
              <a:t>Listening to kids bout their dreams – Darshita at internship</a:t>
            </a:r>
          </a:p>
        </p:txBody>
      </p:sp>
    </p:spTree>
    <p:extLst>
      <p:ext uri="{BB962C8B-B14F-4D97-AF65-F5344CB8AC3E}">
        <p14:creationId xmlns:p14="http://schemas.microsoft.com/office/powerpoint/2010/main" val="8111707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F4F2FC05-7D27-410F-BDA9-ADF4831368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43" name="Rectangle 42">
            <a:extLst>
              <a:ext uri="{FF2B5EF4-FFF2-40B4-BE49-F238E27FC236}">
                <a16:creationId xmlns:a16="http://schemas.microsoft.com/office/drawing/2014/main" id="{9080D120-BD54-46E1-BA37-82F5E8089E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9573" y="633619"/>
            <a:ext cx="5457817" cy="5495925"/>
          </a:xfrm>
          <a:prstGeom prst="rect">
            <a:avLst/>
          </a:prstGeom>
          <a:ln w="9525">
            <a:solidFill>
              <a:srgbClr val="DEDEDE"/>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1D07ED81-7AB7-45B9-9569-BC1716C9AE82}"/>
              </a:ext>
            </a:extLst>
          </p:cNvPr>
          <p:cNvSpPr txBox="1"/>
          <p:nvPr/>
        </p:nvSpPr>
        <p:spPr>
          <a:xfrm>
            <a:off x="838198" y="978408"/>
            <a:ext cx="4607052" cy="1106424"/>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3200" b="1" kern="1200" dirty="0">
                <a:solidFill>
                  <a:schemeClr val="tx1"/>
                </a:solidFill>
                <a:ea typeface="+mj-ea"/>
                <a:cs typeface="+mj-cs"/>
              </a:rPr>
              <a:t>At the End:</a:t>
            </a:r>
          </a:p>
        </p:txBody>
      </p:sp>
      <p:sp>
        <p:nvSpPr>
          <p:cNvPr id="45" name="Rectangle 44">
            <a:extLst>
              <a:ext uri="{FF2B5EF4-FFF2-40B4-BE49-F238E27FC236}">
                <a16:creationId xmlns:a16="http://schemas.microsoft.com/office/drawing/2014/main" id="{81D83946-74FA-498A-AC80-9926F041B5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565" y="1181536"/>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47" name="Rectangle 46">
            <a:extLst>
              <a:ext uri="{FF2B5EF4-FFF2-40B4-BE49-F238E27FC236}">
                <a16:creationId xmlns:a16="http://schemas.microsoft.com/office/drawing/2014/main" id="{5060D983-8B52-443A-8183-2A1DE0561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7456" y="2185416"/>
            <a:ext cx="4446484" cy="9144"/>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AB59DD5B-9CE2-4DCF-B89D-ACBCA9496DBA}"/>
              </a:ext>
            </a:extLst>
          </p:cNvPr>
          <p:cNvSpPr txBox="1"/>
          <p:nvPr/>
        </p:nvSpPr>
        <p:spPr>
          <a:xfrm>
            <a:off x="6901298" y="2813981"/>
            <a:ext cx="4607052" cy="2512704"/>
          </a:xfrm>
          <a:prstGeom prst="rect">
            <a:avLst/>
          </a:prstGeom>
        </p:spPr>
        <p:txBody>
          <a:bodyPr vert="horz" lIns="91440" tIns="45720" rIns="91440" bIns="45720" rtlCol="0">
            <a:noAutofit/>
          </a:bodyPr>
          <a:lstStyle/>
          <a:p>
            <a:pPr marL="342900" indent="-228600">
              <a:lnSpc>
                <a:spcPct val="90000"/>
              </a:lnSpc>
              <a:spcAft>
                <a:spcPts val="600"/>
              </a:spcAft>
              <a:buClrTx/>
              <a:buFont typeface="Arial" panose="020B0604020202020204" pitchFamily="34" charset="0"/>
              <a:buChar char="•"/>
              <a:defRPr/>
            </a:pPr>
            <a:r>
              <a:rPr lang="en-US" sz="2400" dirty="0"/>
              <a:t>Review what you have entered</a:t>
            </a:r>
          </a:p>
          <a:p>
            <a:pPr marL="855663" indent="-344488">
              <a:lnSpc>
                <a:spcPct val="90000"/>
              </a:lnSpc>
              <a:spcAft>
                <a:spcPts val="600"/>
              </a:spcAft>
              <a:buClrTx/>
              <a:buFont typeface="Courier New" panose="02070309020205020404" pitchFamily="49" charset="0"/>
              <a:buChar char="o"/>
              <a:defRPr/>
            </a:pPr>
            <a:r>
              <a:rPr lang="en-US" sz="2400" dirty="0"/>
              <a:t>Make sure you didn’t skip any questions</a:t>
            </a:r>
          </a:p>
          <a:p>
            <a:pPr marL="511175">
              <a:lnSpc>
                <a:spcPct val="90000"/>
              </a:lnSpc>
              <a:spcAft>
                <a:spcPts val="600"/>
              </a:spcAft>
              <a:buClrTx/>
              <a:defRPr/>
            </a:pPr>
            <a:endParaRPr lang="en-US" sz="1000" dirty="0"/>
          </a:p>
          <a:p>
            <a:pPr marL="342900" indent="-228600">
              <a:lnSpc>
                <a:spcPct val="90000"/>
              </a:lnSpc>
              <a:spcAft>
                <a:spcPts val="600"/>
              </a:spcAft>
              <a:buClrTx/>
              <a:buFont typeface="Arial" panose="020B0604020202020204" pitchFamily="34" charset="0"/>
              <a:buChar char="•"/>
              <a:defRPr/>
            </a:pPr>
            <a:r>
              <a:rPr lang="en-US" sz="2400" dirty="0"/>
              <a:t>View Draft Snapshot</a:t>
            </a:r>
          </a:p>
          <a:p>
            <a:pPr marL="114300">
              <a:lnSpc>
                <a:spcPct val="90000"/>
              </a:lnSpc>
              <a:spcAft>
                <a:spcPts val="600"/>
              </a:spcAft>
              <a:buClrTx/>
              <a:defRPr/>
            </a:pPr>
            <a:endParaRPr lang="en-US" sz="1000" dirty="0"/>
          </a:p>
          <a:p>
            <a:pPr marL="342900" indent="-228600">
              <a:lnSpc>
                <a:spcPct val="90000"/>
              </a:lnSpc>
              <a:spcAft>
                <a:spcPts val="600"/>
              </a:spcAft>
              <a:buClrTx/>
              <a:buFont typeface="Arial" panose="020B0604020202020204" pitchFamily="34" charset="0"/>
              <a:buChar char="•"/>
              <a:defRPr/>
            </a:pPr>
            <a:r>
              <a:rPr lang="en-US" sz="2400" dirty="0"/>
              <a:t>Print </a:t>
            </a:r>
          </a:p>
          <a:p>
            <a:pPr marL="342900" indent="-228600">
              <a:lnSpc>
                <a:spcPct val="90000"/>
              </a:lnSpc>
              <a:spcAft>
                <a:spcPts val="600"/>
              </a:spcAft>
              <a:buClrTx/>
              <a:buFont typeface="Arial" panose="020B0604020202020204" pitchFamily="34" charset="0"/>
              <a:buChar char="•"/>
              <a:defRPr/>
            </a:pPr>
            <a:endParaRPr lang="en-US" sz="2400" dirty="0"/>
          </a:p>
          <a:p>
            <a:pPr marL="342900" indent="-228600">
              <a:lnSpc>
                <a:spcPct val="90000"/>
              </a:lnSpc>
              <a:spcAft>
                <a:spcPts val="600"/>
              </a:spcAft>
              <a:buClrTx/>
              <a:buFont typeface="Arial" panose="020B0604020202020204" pitchFamily="34" charset="0"/>
              <a:buChar char="•"/>
              <a:defRPr/>
            </a:pPr>
            <a:endParaRPr lang="en-US" sz="2400" dirty="0"/>
          </a:p>
          <a:p>
            <a:pPr marL="569913" indent="-228600">
              <a:lnSpc>
                <a:spcPct val="90000"/>
              </a:lnSpc>
              <a:spcBef>
                <a:spcPts val="0"/>
              </a:spcBef>
              <a:spcAft>
                <a:spcPts val="600"/>
              </a:spcAft>
              <a:buClr>
                <a:srgbClr val="004896"/>
              </a:buClr>
              <a:buFont typeface="Arial" panose="020B0604020202020204" pitchFamily="34" charset="0"/>
              <a:buChar char="•"/>
              <a:defRPr/>
            </a:pPr>
            <a:endParaRPr lang="en-US" sz="2400" dirty="0"/>
          </a:p>
        </p:txBody>
      </p:sp>
      <p:pic>
        <p:nvPicPr>
          <p:cNvPr id="5" name="Picture 4">
            <a:extLst>
              <a:ext uri="{FF2B5EF4-FFF2-40B4-BE49-F238E27FC236}">
                <a16:creationId xmlns:a16="http://schemas.microsoft.com/office/drawing/2014/main" id="{8E115DD1-4C2F-471E-AF99-E43EECB40910}"/>
              </a:ext>
            </a:extLst>
          </p:cNvPr>
          <p:cNvPicPr>
            <a:picLocks noChangeAspect="1"/>
          </p:cNvPicPr>
          <p:nvPr/>
        </p:nvPicPr>
        <p:blipFill rotWithShape="1">
          <a:blip r:embed="rId2"/>
          <a:srcRect r="8836" b="2"/>
          <a:stretch/>
        </p:blipFill>
        <p:spPr>
          <a:xfrm>
            <a:off x="143216" y="2632749"/>
            <a:ext cx="5800449" cy="3811425"/>
          </a:xfrm>
          <a:prstGeom prst="rect">
            <a:avLst/>
          </a:prstGeom>
        </p:spPr>
      </p:pic>
      <p:sp>
        <p:nvSpPr>
          <p:cNvPr id="24" name="TextBox 23">
            <a:extLst>
              <a:ext uri="{FF2B5EF4-FFF2-40B4-BE49-F238E27FC236}">
                <a16:creationId xmlns:a16="http://schemas.microsoft.com/office/drawing/2014/main" id="{099710A7-06D4-40BF-8907-CA41515B5E0D}"/>
              </a:ext>
            </a:extLst>
          </p:cNvPr>
          <p:cNvSpPr txBox="1"/>
          <p:nvPr/>
        </p:nvSpPr>
        <p:spPr>
          <a:xfrm>
            <a:off x="8331246" y="6288154"/>
            <a:ext cx="3265973" cy="569846"/>
          </a:xfrm>
          <a:prstGeom prst="rect">
            <a:avLst/>
          </a:prstGeom>
        </p:spPr>
        <p:txBody>
          <a:bodyPr vert="horz" lIns="91440" tIns="45720" rIns="91440" bIns="45720" rtlCol="0" anchor="t">
            <a:normAutofit/>
          </a:bodyPr>
          <a:lstStyle/>
          <a:p>
            <a:pPr marL="0" marR="0" lvl="0" indent="0" algn="r" defTabSz="914400" eaLnBrk="1" fontAlgn="auto" latinLnBrk="0" hangingPunct="1">
              <a:lnSpc>
                <a:spcPct val="90000"/>
              </a:lnSpc>
              <a:spcBef>
                <a:spcPct val="0"/>
              </a:spcBef>
              <a:spcAft>
                <a:spcPts val="600"/>
              </a:spcAft>
              <a:buClrTx/>
              <a:buSzTx/>
              <a:buFontTx/>
              <a:buNone/>
              <a:tabLst/>
              <a:defRPr/>
            </a:pPr>
            <a:r>
              <a:rPr kumimoji="0" lang="en-US" sz="1200" b="0" i="0" u="none" strike="noStrike" kern="0" cap="none" spc="0" normalizeH="0" baseline="0" noProof="0" dirty="0">
                <a:ln>
                  <a:noFill/>
                </a:ln>
                <a:solidFill>
                  <a:prstClr val="white"/>
                </a:solidFill>
                <a:effectLst/>
                <a:uLnTx/>
                <a:uFillTx/>
              </a:rPr>
              <a:t>Working at practicum (BRAVE Police &amp; Public Safety Wellness Center) – Herold S.</a:t>
            </a:r>
          </a:p>
        </p:txBody>
      </p:sp>
    </p:spTree>
    <p:extLst>
      <p:ext uri="{BB962C8B-B14F-4D97-AF65-F5344CB8AC3E}">
        <p14:creationId xmlns:p14="http://schemas.microsoft.com/office/powerpoint/2010/main" val="9810578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62">
            <a:extLst>
              <a:ext uri="{FF2B5EF4-FFF2-40B4-BE49-F238E27FC236}">
                <a16:creationId xmlns:a16="http://schemas.microsoft.com/office/drawing/2014/main" id="{385E1BDC-A9B0-4A87-82E3-F3187F69A8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74" name="Rectangle 64">
            <a:extLst>
              <a:ext uri="{FF2B5EF4-FFF2-40B4-BE49-F238E27FC236}">
                <a16:creationId xmlns:a16="http://schemas.microsoft.com/office/drawing/2014/main" id="{0990C621-3B8B-4820-8328-D47EF7CE8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416" y="365125"/>
            <a:ext cx="11167447" cy="2089317"/>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1D07ED81-7AB7-45B9-9569-BC1716C9AE82}"/>
              </a:ext>
            </a:extLst>
          </p:cNvPr>
          <p:cNvSpPr txBox="1"/>
          <p:nvPr/>
        </p:nvSpPr>
        <p:spPr>
          <a:xfrm>
            <a:off x="1051560" y="678262"/>
            <a:ext cx="3657600" cy="1554480"/>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3200" b="1" dirty="0">
                <a:ea typeface="+mj-ea"/>
                <a:cs typeface="+mj-cs"/>
              </a:rPr>
              <a:t>At the End:</a:t>
            </a:r>
          </a:p>
        </p:txBody>
      </p:sp>
      <p:sp>
        <p:nvSpPr>
          <p:cNvPr id="75" name="Rectangle 66">
            <a:extLst>
              <a:ext uri="{FF2B5EF4-FFF2-40B4-BE49-F238E27FC236}">
                <a16:creationId xmlns:a16="http://schemas.microsoft.com/office/drawing/2014/main" id="{C1A2385B-1D2A-4E17-84FA-6CB7F0AAE4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08" y="105773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76" name="Rectangle 68">
            <a:extLst>
              <a:ext uri="{FF2B5EF4-FFF2-40B4-BE49-F238E27FC236}">
                <a16:creationId xmlns:a16="http://schemas.microsoft.com/office/drawing/2014/main" id="{5E791F2F-79DB-4CC0-9FA1-001E3E91E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243541" y="1400638"/>
            <a:ext cx="1463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AB59DD5B-9CE2-4DCF-B89D-ACBCA9496DBA}"/>
              </a:ext>
            </a:extLst>
          </p:cNvPr>
          <p:cNvSpPr txBox="1"/>
          <p:nvPr/>
        </p:nvSpPr>
        <p:spPr>
          <a:xfrm>
            <a:off x="5246127" y="475972"/>
            <a:ext cx="6106742" cy="1867620"/>
          </a:xfrm>
          <a:prstGeom prst="rect">
            <a:avLst/>
          </a:prstGeom>
        </p:spPr>
        <p:txBody>
          <a:bodyPr vert="horz" lIns="91440" tIns="45720" rIns="91440" bIns="45720" rtlCol="0" anchor="t" anchorCtr="0">
            <a:noAutofit/>
          </a:bodyPr>
          <a:lstStyle/>
          <a:p>
            <a:pPr marL="342900" indent="-228600">
              <a:lnSpc>
                <a:spcPct val="90000"/>
              </a:lnSpc>
              <a:spcAft>
                <a:spcPts val="600"/>
              </a:spcAft>
              <a:buClrTx/>
              <a:buFont typeface="Arial" panose="020B0604020202020204" pitchFamily="34" charset="0"/>
              <a:buChar char="•"/>
              <a:defRPr/>
            </a:pPr>
            <a:r>
              <a:rPr lang="en-US" sz="2000" dirty="0"/>
              <a:t>You must read and agree to the statement</a:t>
            </a:r>
          </a:p>
          <a:p>
            <a:pPr marL="342900" indent="-228600">
              <a:lnSpc>
                <a:spcPct val="90000"/>
              </a:lnSpc>
              <a:spcAft>
                <a:spcPts val="600"/>
              </a:spcAft>
              <a:buClrTx/>
              <a:buFont typeface="Arial" panose="020B0604020202020204" pitchFamily="34" charset="0"/>
              <a:buChar char="•"/>
              <a:defRPr/>
            </a:pPr>
            <a:r>
              <a:rPr lang="en-US" sz="2000" dirty="0"/>
              <a:t>Provide your digital signature by typing your full legal name – same as your entered when filling out the online I-765</a:t>
            </a:r>
          </a:p>
          <a:p>
            <a:pPr marL="342900" indent="-228600">
              <a:lnSpc>
                <a:spcPct val="90000"/>
              </a:lnSpc>
              <a:spcAft>
                <a:spcPts val="600"/>
              </a:spcAft>
              <a:buClrTx/>
              <a:buFont typeface="Arial" panose="020B0604020202020204" pitchFamily="34" charset="0"/>
              <a:buChar char="•"/>
              <a:defRPr/>
            </a:pPr>
            <a:r>
              <a:rPr lang="en-US" sz="2000" dirty="0"/>
              <a:t>You will be directed to pay.gov to make a payment</a:t>
            </a:r>
          </a:p>
          <a:p>
            <a:pPr marL="342900" indent="-228600">
              <a:lnSpc>
                <a:spcPct val="90000"/>
              </a:lnSpc>
              <a:spcAft>
                <a:spcPts val="600"/>
              </a:spcAft>
              <a:buClrTx/>
              <a:buFont typeface="Arial" panose="020B0604020202020204" pitchFamily="34" charset="0"/>
              <a:buChar char="•"/>
              <a:defRPr/>
            </a:pPr>
            <a:r>
              <a:rPr lang="en-US" sz="2000" dirty="0"/>
              <a:t>Highly recommend to use credit card</a:t>
            </a:r>
          </a:p>
          <a:p>
            <a:pPr marL="342900" indent="-228600">
              <a:lnSpc>
                <a:spcPct val="90000"/>
              </a:lnSpc>
              <a:spcAft>
                <a:spcPts val="600"/>
              </a:spcAft>
              <a:buClrTx/>
              <a:buFont typeface="Arial" panose="020B0604020202020204" pitchFamily="34" charset="0"/>
              <a:buChar char="•"/>
              <a:defRPr/>
            </a:pPr>
            <a:endParaRPr lang="en-US" sz="2000" dirty="0"/>
          </a:p>
          <a:p>
            <a:pPr marL="569913" indent="-228600">
              <a:lnSpc>
                <a:spcPct val="90000"/>
              </a:lnSpc>
              <a:spcBef>
                <a:spcPts val="0"/>
              </a:spcBef>
              <a:spcAft>
                <a:spcPts val="600"/>
              </a:spcAft>
              <a:buClr>
                <a:srgbClr val="004896"/>
              </a:buClr>
              <a:buFont typeface="Arial" panose="020B0604020202020204" pitchFamily="34" charset="0"/>
              <a:buChar char="•"/>
              <a:defRPr/>
            </a:pPr>
            <a:endParaRPr lang="en-US" sz="2000" dirty="0"/>
          </a:p>
        </p:txBody>
      </p:sp>
      <p:pic>
        <p:nvPicPr>
          <p:cNvPr id="4" name="Picture 3" descr="Graphical user interface, website&#10;&#10;Description automatically generated">
            <a:extLst>
              <a:ext uri="{FF2B5EF4-FFF2-40B4-BE49-F238E27FC236}">
                <a16:creationId xmlns:a16="http://schemas.microsoft.com/office/drawing/2014/main" id="{9D30BDA4-0A0C-4DF2-8111-9625DF0DA0BE}"/>
              </a:ext>
            </a:extLst>
          </p:cNvPr>
          <p:cNvPicPr>
            <a:picLocks noChangeAspect="1"/>
          </p:cNvPicPr>
          <p:nvPr/>
        </p:nvPicPr>
        <p:blipFill>
          <a:blip r:embed="rId2"/>
          <a:stretch>
            <a:fillRect/>
          </a:stretch>
        </p:blipFill>
        <p:spPr>
          <a:xfrm>
            <a:off x="245841" y="3100951"/>
            <a:ext cx="5793451" cy="2896725"/>
          </a:xfrm>
          <a:prstGeom prst="rect">
            <a:avLst/>
          </a:prstGeom>
        </p:spPr>
      </p:pic>
      <p:pic>
        <p:nvPicPr>
          <p:cNvPr id="8" name="Picture 7">
            <a:extLst>
              <a:ext uri="{FF2B5EF4-FFF2-40B4-BE49-F238E27FC236}">
                <a16:creationId xmlns:a16="http://schemas.microsoft.com/office/drawing/2014/main" id="{E85BFE5A-6F24-4837-8F11-64A3BCDCDE4E}"/>
              </a:ext>
            </a:extLst>
          </p:cNvPr>
          <p:cNvPicPr>
            <a:picLocks noChangeAspect="1"/>
          </p:cNvPicPr>
          <p:nvPr/>
        </p:nvPicPr>
        <p:blipFill>
          <a:blip r:embed="rId3"/>
          <a:stretch>
            <a:fillRect/>
          </a:stretch>
        </p:blipFill>
        <p:spPr>
          <a:xfrm>
            <a:off x="6803923" y="4403559"/>
            <a:ext cx="4917940" cy="1549151"/>
          </a:xfrm>
          <a:prstGeom prst="rect">
            <a:avLst/>
          </a:prstGeom>
        </p:spPr>
      </p:pic>
      <p:sp>
        <p:nvSpPr>
          <p:cNvPr id="2" name="TextBox 1">
            <a:extLst>
              <a:ext uri="{FF2B5EF4-FFF2-40B4-BE49-F238E27FC236}">
                <a16:creationId xmlns:a16="http://schemas.microsoft.com/office/drawing/2014/main" id="{BADEEC71-CDB6-4E0F-9CE4-CE6399A1A12A}"/>
              </a:ext>
            </a:extLst>
          </p:cNvPr>
          <p:cNvSpPr txBox="1"/>
          <p:nvPr/>
        </p:nvSpPr>
        <p:spPr>
          <a:xfrm>
            <a:off x="6833419" y="2998839"/>
            <a:ext cx="4888444" cy="800219"/>
          </a:xfrm>
          <a:prstGeom prst="rect">
            <a:avLst/>
          </a:prstGeom>
          <a:noFill/>
        </p:spPr>
        <p:txBody>
          <a:bodyPr wrap="square" rtlCol="0">
            <a:spAutoFit/>
          </a:bodyPr>
          <a:lstStyle/>
          <a:p>
            <a:r>
              <a:rPr lang="en-US" sz="2800" b="1" dirty="0">
                <a:solidFill>
                  <a:srgbClr val="FF0000"/>
                </a:solidFill>
              </a:rPr>
              <a:t>STOP: </a:t>
            </a:r>
            <a:r>
              <a:rPr lang="en-US" b="1" dirty="0">
                <a:solidFill>
                  <a:srgbClr val="FF0000"/>
                </a:solidFill>
              </a:rPr>
              <a:t>Make an appointment with DSO to review your entries</a:t>
            </a:r>
          </a:p>
        </p:txBody>
      </p:sp>
    </p:spTree>
    <p:extLst>
      <p:ext uri="{BB962C8B-B14F-4D97-AF65-F5344CB8AC3E}">
        <p14:creationId xmlns:p14="http://schemas.microsoft.com/office/powerpoint/2010/main" val="4266601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9" name="Rectangle 80">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1D07ED81-7AB7-45B9-9569-BC1716C9AE82}"/>
              </a:ext>
            </a:extLst>
          </p:cNvPr>
          <p:cNvSpPr txBox="1"/>
          <p:nvPr/>
        </p:nvSpPr>
        <p:spPr>
          <a:xfrm>
            <a:off x="630936" y="639520"/>
            <a:ext cx="3429000" cy="1719072"/>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3200" b="1" kern="1200" dirty="0">
                <a:solidFill>
                  <a:schemeClr val="tx1"/>
                </a:solidFill>
                <a:ea typeface="+mj-ea"/>
                <a:cs typeface="+mj-cs"/>
              </a:rPr>
              <a:t>At the End:</a:t>
            </a:r>
          </a:p>
        </p:txBody>
      </p:sp>
      <p:sp>
        <p:nvSpPr>
          <p:cNvPr id="90"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AB59DD5B-9CE2-4DCF-B89D-ACBCA9496DBA}"/>
              </a:ext>
            </a:extLst>
          </p:cNvPr>
          <p:cNvSpPr txBox="1"/>
          <p:nvPr/>
        </p:nvSpPr>
        <p:spPr>
          <a:xfrm>
            <a:off x="630935" y="2807208"/>
            <a:ext cx="3901735" cy="3526143"/>
          </a:xfrm>
          <a:prstGeom prst="rect">
            <a:avLst/>
          </a:prstGeom>
        </p:spPr>
        <p:txBody>
          <a:bodyPr vert="horz" lIns="91440" tIns="45720" rIns="91440" bIns="45720" rtlCol="0" anchor="t" anchorCtr="0">
            <a:noAutofit/>
          </a:bodyPr>
          <a:lstStyle/>
          <a:p>
            <a:pPr marL="342900" indent="-228600">
              <a:lnSpc>
                <a:spcPct val="90000"/>
              </a:lnSpc>
              <a:spcAft>
                <a:spcPts val="600"/>
              </a:spcAft>
              <a:buClrTx/>
              <a:buFont typeface="Arial" panose="020B0604020202020204" pitchFamily="34" charset="0"/>
              <a:buChar char="•"/>
              <a:defRPr/>
            </a:pPr>
            <a:r>
              <a:rPr lang="en-US" sz="2200" dirty="0"/>
              <a:t>Enter payment info as you purchase on other websites</a:t>
            </a:r>
          </a:p>
          <a:p>
            <a:pPr marL="342900" indent="-228600">
              <a:lnSpc>
                <a:spcPct val="90000"/>
              </a:lnSpc>
              <a:spcAft>
                <a:spcPts val="600"/>
              </a:spcAft>
              <a:buClrTx/>
              <a:buFont typeface="Arial" panose="020B0604020202020204" pitchFamily="34" charset="0"/>
              <a:buChar char="•"/>
              <a:defRPr/>
            </a:pPr>
            <a:r>
              <a:rPr lang="en-US" sz="2200" dirty="0"/>
              <a:t>Double check all the digits and billing address information</a:t>
            </a:r>
          </a:p>
          <a:p>
            <a:pPr marL="342900" indent="-228600">
              <a:lnSpc>
                <a:spcPct val="90000"/>
              </a:lnSpc>
              <a:spcAft>
                <a:spcPts val="600"/>
              </a:spcAft>
              <a:buClrTx/>
              <a:buFont typeface="Arial" panose="020B0604020202020204" pitchFamily="34" charset="0"/>
              <a:buChar char="•"/>
              <a:defRPr/>
            </a:pPr>
            <a:r>
              <a:rPr lang="en-US" sz="2200" u="sng" dirty="0"/>
              <a:t>Note the form type and tracking ID – take a picture for record</a:t>
            </a:r>
          </a:p>
          <a:p>
            <a:pPr marL="342900" indent="-228600">
              <a:lnSpc>
                <a:spcPct val="90000"/>
              </a:lnSpc>
              <a:spcAft>
                <a:spcPts val="600"/>
              </a:spcAft>
              <a:buClrTx/>
              <a:buFont typeface="Arial" panose="020B0604020202020204" pitchFamily="34" charset="0"/>
              <a:buChar char="•"/>
              <a:defRPr/>
            </a:pPr>
            <a:r>
              <a:rPr lang="en-US" sz="2200" dirty="0"/>
              <a:t>When you click “Continue”, your form will be submitted</a:t>
            </a:r>
          </a:p>
          <a:p>
            <a:pPr marL="342900" indent="-228600">
              <a:lnSpc>
                <a:spcPct val="90000"/>
              </a:lnSpc>
              <a:spcAft>
                <a:spcPts val="600"/>
              </a:spcAft>
              <a:buClrTx/>
              <a:buFont typeface="Arial" panose="020B0604020202020204" pitchFamily="34" charset="0"/>
              <a:buChar char="•"/>
              <a:defRPr/>
            </a:pPr>
            <a:endParaRPr lang="en-US" sz="2200" dirty="0"/>
          </a:p>
          <a:p>
            <a:pPr marL="569913" indent="-228600">
              <a:lnSpc>
                <a:spcPct val="90000"/>
              </a:lnSpc>
              <a:spcBef>
                <a:spcPts val="0"/>
              </a:spcBef>
              <a:spcAft>
                <a:spcPts val="600"/>
              </a:spcAft>
              <a:buClr>
                <a:srgbClr val="004896"/>
              </a:buClr>
              <a:buFont typeface="Arial" panose="020B0604020202020204" pitchFamily="34" charset="0"/>
              <a:buChar char="•"/>
              <a:defRPr/>
            </a:pPr>
            <a:endParaRPr lang="en-US" sz="2200" dirty="0"/>
          </a:p>
        </p:txBody>
      </p:sp>
      <p:pic>
        <p:nvPicPr>
          <p:cNvPr id="3" name="Picture 2">
            <a:extLst>
              <a:ext uri="{FF2B5EF4-FFF2-40B4-BE49-F238E27FC236}">
                <a16:creationId xmlns:a16="http://schemas.microsoft.com/office/drawing/2014/main" id="{778E087E-1ED0-441A-8FE2-D8012C6834F8}"/>
              </a:ext>
            </a:extLst>
          </p:cNvPr>
          <p:cNvPicPr>
            <a:picLocks noChangeAspect="1"/>
          </p:cNvPicPr>
          <p:nvPr/>
        </p:nvPicPr>
        <p:blipFill rotWithShape="1">
          <a:blip r:embed="rId2"/>
          <a:srcRect r="5619"/>
          <a:stretch/>
        </p:blipFill>
        <p:spPr>
          <a:xfrm>
            <a:off x="4891262" y="640080"/>
            <a:ext cx="6412401" cy="5893960"/>
          </a:xfrm>
          <a:prstGeom prst="rect">
            <a:avLst/>
          </a:prstGeom>
        </p:spPr>
      </p:pic>
      <p:sp>
        <p:nvSpPr>
          <p:cNvPr id="5" name="Arrow: Down 4">
            <a:extLst>
              <a:ext uri="{FF2B5EF4-FFF2-40B4-BE49-F238E27FC236}">
                <a16:creationId xmlns:a16="http://schemas.microsoft.com/office/drawing/2014/main" id="{CF7B9D09-4770-4459-955D-3F225C2B7CB3}"/>
              </a:ext>
            </a:extLst>
          </p:cNvPr>
          <p:cNvSpPr/>
          <p:nvPr/>
        </p:nvSpPr>
        <p:spPr>
          <a:xfrm rot="5400000">
            <a:off x="9579569" y="1363735"/>
            <a:ext cx="484632" cy="1298940"/>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435031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8" name="Rectangle 107">
            <a:extLst>
              <a:ext uri="{FF2B5EF4-FFF2-40B4-BE49-F238E27FC236}">
                <a16:creationId xmlns:a16="http://schemas.microsoft.com/office/drawing/2014/main" id="{5C9B446A-6343-4E56-90BA-061E4DDF0F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10" name="Freeform: Shape 109">
            <a:extLst>
              <a:ext uri="{FF2B5EF4-FFF2-40B4-BE49-F238E27FC236}">
                <a16:creationId xmlns:a16="http://schemas.microsoft.com/office/drawing/2014/main" id="{3EC72A1B-03D3-499C-B4BF-AC68EEC22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455673"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112" name="Freeform: Shape 111">
            <a:extLst>
              <a:ext uri="{FF2B5EF4-FFF2-40B4-BE49-F238E27FC236}">
                <a16:creationId xmlns:a16="http://schemas.microsoft.com/office/drawing/2014/main" id="{216322C2-3CF0-4D33-BF90-3F384CF6D2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9"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1D07ED81-7AB7-45B9-9569-BC1716C9AE82}"/>
              </a:ext>
            </a:extLst>
          </p:cNvPr>
          <p:cNvSpPr txBox="1"/>
          <p:nvPr/>
        </p:nvSpPr>
        <p:spPr>
          <a:xfrm>
            <a:off x="371094" y="1161288"/>
            <a:ext cx="3438144" cy="1124712"/>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2800" b="1" kern="1200" dirty="0">
                <a:solidFill>
                  <a:schemeClr val="tx1"/>
                </a:solidFill>
                <a:ea typeface="+mj-ea"/>
                <a:cs typeface="+mj-cs"/>
              </a:rPr>
              <a:t>Tracking Your Case</a:t>
            </a:r>
          </a:p>
        </p:txBody>
      </p:sp>
      <p:sp>
        <p:nvSpPr>
          <p:cNvPr id="114" name="Rectangle 113">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116" name="Rectangle 115">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375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13" name="TextBox 12">
            <a:extLst>
              <a:ext uri="{FF2B5EF4-FFF2-40B4-BE49-F238E27FC236}">
                <a16:creationId xmlns:a16="http://schemas.microsoft.com/office/drawing/2014/main" id="{AB59DD5B-9CE2-4DCF-B89D-ACBCA9496DBA}"/>
              </a:ext>
            </a:extLst>
          </p:cNvPr>
          <p:cNvSpPr txBox="1"/>
          <p:nvPr/>
        </p:nvSpPr>
        <p:spPr>
          <a:xfrm>
            <a:off x="639096" y="2792604"/>
            <a:ext cx="3438906" cy="3207258"/>
          </a:xfrm>
          <a:prstGeom prst="rect">
            <a:avLst/>
          </a:prstGeom>
        </p:spPr>
        <p:txBody>
          <a:bodyPr vert="horz" lIns="91440" tIns="45720" rIns="91440" bIns="45720" rtlCol="0" anchor="t" anchorCtr="0">
            <a:normAutofit/>
          </a:bodyPr>
          <a:lstStyle/>
          <a:p>
            <a:pPr marL="114300">
              <a:lnSpc>
                <a:spcPct val="90000"/>
              </a:lnSpc>
              <a:spcAft>
                <a:spcPts val="600"/>
              </a:spcAft>
              <a:buClrTx/>
              <a:defRPr/>
            </a:pPr>
            <a:r>
              <a:rPr lang="en-US" b="1" dirty="0"/>
              <a:t>Under the Documents Tab</a:t>
            </a:r>
          </a:p>
          <a:p>
            <a:pPr marL="400050" indent="-285750">
              <a:lnSpc>
                <a:spcPct val="90000"/>
              </a:lnSpc>
              <a:spcAft>
                <a:spcPts val="600"/>
              </a:spcAft>
              <a:buClrTx/>
              <a:buFont typeface="Arial" panose="020B0604020202020204" pitchFamily="34" charset="0"/>
              <a:buChar char="•"/>
              <a:defRPr/>
            </a:pPr>
            <a:endParaRPr lang="en-US" dirty="0"/>
          </a:p>
          <a:p>
            <a:pPr marL="400050" indent="-285750">
              <a:lnSpc>
                <a:spcPct val="90000"/>
              </a:lnSpc>
              <a:spcAft>
                <a:spcPts val="600"/>
              </a:spcAft>
              <a:buClrTx/>
              <a:buFont typeface="Arial" panose="020B0604020202020204" pitchFamily="34" charset="0"/>
              <a:buChar char="•"/>
              <a:defRPr/>
            </a:pPr>
            <a:r>
              <a:rPr lang="en-US" dirty="0"/>
              <a:t>Receipt Notice</a:t>
            </a:r>
          </a:p>
          <a:p>
            <a:pPr marL="400050" indent="-285750">
              <a:lnSpc>
                <a:spcPct val="90000"/>
              </a:lnSpc>
              <a:spcAft>
                <a:spcPts val="600"/>
              </a:spcAft>
              <a:buClrTx/>
              <a:buFont typeface="Arial" panose="020B0604020202020204" pitchFamily="34" charset="0"/>
              <a:buChar char="•"/>
              <a:defRPr/>
            </a:pPr>
            <a:r>
              <a:rPr lang="en-US" dirty="0"/>
              <a:t>Biometrics notices if applicable</a:t>
            </a:r>
          </a:p>
          <a:p>
            <a:pPr marL="400050" indent="-285750">
              <a:lnSpc>
                <a:spcPct val="90000"/>
              </a:lnSpc>
              <a:spcAft>
                <a:spcPts val="600"/>
              </a:spcAft>
              <a:buClrTx/>
              <a:buFont typeface="Arial" panose="020B0604020202020204" pitchFamily="34" charset="0"/>
              <a:buChar char="•"/>
              <a:defRPr/>
            </a:pPr>
            <a:r>
              <a:rPr lang="en-US" dirty="0"/>
              <a:t>Request for Evidence (RFE)</a:t>
            </a:r>
          </a:p>
          <a:p>
            <a:pPr marL="400050" indent="-285750">
              <a:lnSpc>
                <a:spcPct val="90000"/>
              </a:lnSpc>
              <a:spcAft>
                <a:spcPts val="600"/>
              </a:spcAft>
              <a:buClrTx/>
              <a:buFont typeface="Arial" panose="020B0604020202020204" pitchFamily="34" charset="0"/>
              <a:buChar char="•"/>
              <a:defRPr/>
            </a:pPr>
            <a:r>
              <a:rPr lang="en-US" dirty="0"/>
              <a:t>PDF of completed form</a:t>
            </a:r>
          </a:p>
          <a:p>
            <a:pPr marL="400050" indent="-285750">
              <a:lnSpc>
                <a:spcPct val="90000"/>
              </a:lnSpc>
              <a:spcAft>
                <a:spcPts val="600"/>
              </a:spcAft>
              <a:buClrTx/>
              <a:buFont typeface="Arial" panose="020B0604020202020204" pitchFamily="34" charset="0"/>
              <a:buChar char="•"/>
              <a:defRPr/>
            </a:pPr>
            <a:r>
              <a:rPr lang="en-US" dirty="0"/>
              <a:t>Decision Letter</a:t>
            </a:r>
          </a:p>
          <a:p>
            <a:pPr marL="342900" indent="-228600">
              <a:lnSpc>
                <a:spcPct val="90000"/>
              </a:lnSpc>
              <a:spcAft>
                <a:spcPts val="600"/>
              </a:spcAft>
              <a:buClrTx/>
              <a:buFont typeface="Arial" panose="020B0604020202020204" pitchFamily="34" charset="0"/>
              <a:buChar char="•"/>
              <a:defRPr/>
            </a:pPr>
            <a:endParaRPr lang="en-US" dirty="0"/>
          </a:p>
          <a:p>
            <a:pPr marL="569913" indent="-228600">
              <a:lnSpc>
                <a:spcPct val="90000"/>
              </a:lnSpc>
              <a:spcBef>
                <a:spcPts val="0"/>
              </a:spcBef>
              <a:spcAft>
                <a:spcPts val="600"/>
              </a:spcAft>
              <a:buClr>
                <a:srgbClr val="004896"/>
              </a:buClr>
              <a:buFont typeface="Arial" panose="020B0604020202020204" pitchFamily="34" charset="0"/>
              <a:buChar char="•"/>
              <a:defRPr/>
            </a:pPr>
            <a:endParaRPr lang="en-US" dirty="0"/>
          </a:p>
        </p:txBody>
      </p:sp>
      <p:pic>
        <p:nvPicPr>
          <p:cNvPr id="8" name="Picture 7">
            <a:extLst>
              <a:ext uri="{FF2B5EF4-FFF2-40B4-BE49-F238E27FC236}">
                <a16:creationId xmlns:a16="http://schemas.microsoft.com/office/drawing/2014/main" id="{A7196329-9ADD-444E-A437-A9BEE3907F7F}"/>
              </a:ext>
            </a:extLst>
          </p:cNvPr>
          <p:cNvPicPr>
            <a:picLocks noChangeAspect="1"/>
          </p:cNvPicPr>
          <p:nvPr/>
        </p:nvPicPr>
        <p:blipFill>
          <a:blip r:embed="rId2"/>
          <a:stretch>
            <a:fillRect/>
          </a:stretch>
        </p:blipFill>
        <p:spPr>
          <a:xfrm>
            <a:off x="5710426" y="687523"/>
            <a:ext cx="5842478" cy="5976960"/>
          </a:xfrm>
          <a:prstGeom prst="rect">
            <a:avLst/>
          </a:prstGeom>
        </p:spPr>
      </p:pic>
    </p:spTree>
    <p:extLst>
      <p:ext uri="{BB962C8B-B14F-4D97-AF65-F5344CB8AC3E}">
        <p14:creationId xmlns:p14="http://schemas.microsoft.com/office/powerpoint/2010/main" val="40451019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8" name="Rectangle 107">
            <a:extLst>
              <a:ext uri="{FF2B5EF4-FFF2-40B4-BE49-F238E27FC236}">
                <a16:creationId xmlns:a16="http://schemas.microsoft.com/office/drawing/2014/main" id="{5C9B446A-6343-4E56-90BA-061E4DDF0F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10" name="Freeform: Shape 109">
            <a:extLst>
              <a:ext uri="{FF2B5EF4-FFF2-40B4-BE49-F238E27FC236}">
                <a16:creationId xmlns:a16="http://schemas.microsoft.com/office/drawing/2014/main" id="{3EC72A1B-03D3-499C-B4BF-AC68EEC22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455673"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112" name="Freeform: Shape 111">
            <a:extLst>
              <a:ext uri="{FF2B5EF4-FFF2-40B4-BE49-F238E27FC236}">
                <a16:creationId xmlns:a16="http://schemas.microsoft.com/office/drawing/2014/main" id="{216322C2-3CF0-4D33-BF90-3F384CF6D2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9"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1D07ED81-7AB7-45B9-9569-BC1716C9AE82}"/>
              </a:ext>
            </a:extLst>
          </p:cNvPr>
          <p:cNvSpPr txBox="1"/>
          <p:nvPr/>
        </p:nvSpPr>
        <p:spPr>
          <a:xfrm>
            <a:off x="371094" y="1161288"/>
            <a:ext cx="3438144" cy="1124712"/>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2800" b="1" kern="1200" dirty="0">
                <a:solidFill>
                  <a:schemeClr val="tx1"/>
                </a:solidFill>
                <a:ea typeface="+mj-ea"/>
                <a:cs typeface="+mj-cs"/>
              </a:rPr>
              <a:t>Communication</a:t>
            </a:r>
          </a:p>
          <a:p>
            <a:pPr>
              <a:lnSpc>
                <a:spcPct val="90000"/>
              </a:lnSpc>
              <a:spcBef>
                <a:spcPct val="0"/>
              </a:spcBef>
              <a:spcAft>
                <a:spcPts val="600"/>
              </a:spcAft>
            </a:pPr>
            <a:r>
              <a:rPr lang="en-US" sz="2800" b="1" kern="1200" dirty="0">
                <a:solidFill>
                  <a:schemeClr val="tx1"/>
                </a:solidFill>
                <a:ea typeface="+mj-ea"/>
                <a:cs typeface="+mj-cs"/>
              </a:rPr>
              <a:t> with USCIS</a:t>
            </a:r>
          </a:p>
        </p:txBody>
      </p:sp>
      <p:sp>
        <p:nvSpPr>
          <p:cNvPr id="114" name="Rectangle 113">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116" name="Rectangle 115">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375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13" name="TextBox 12">
            <a:extLst>
              <a:ext uri="{FF2B5EF4-FFF2-40B4-BE49-F238E27FC236}">
                <a16:creationId xmlns:a16="http://schemas.microsoft.com/office/drawing/2014/main" id="{AB59DD5B-9CE2-4DCF-B89D-ACBCA9496DBA}"/>
              </a:ext>
            </a:extLst>
          </p:cNvPr>
          <p:cNvSpPr txBox="1"/>
          <p:nvPr/>
        </p:nvSpPr>
        <p:spPr>
          <a:xfrm>
            <a:off x="639096" y="2792604"/>
            <a:ext cx="3438906" cy="3207258"/>
          </a:xfrm>
          <a:prstGeom prst="rect">
            <a:avLst/>
          </a:prstGeom>
        </p:spPr>
        <p:txBody>
          <a:bodyPr vert="horz" lIns="91440" tIns="45720" rIns="91440" bIns="45720" rtlCol="0" anchor="t" anchorCtr="0">
            <a:normAutofit/>
          </a:bodyPr>
          <a:lstStyle/>
          <a:p>
            <a:pPr marL="114300">
              <a:lnSpc>
                <a:spcPct val="90000"/>
              </a:lnSpc>
              <a:spcAft>
                <a:spcPts val="600"/>
              </a:spcAft>
              <a:buClrTx/>
              <a:defRPr/>
            </a:pPr>
            <a:r>
              <a:rPr lang="en-US" b="1" dirty="0"/>
              <a:t>USCIS Might Call You!</a:t>
            </a:r>
          </a:p>
          <a:p>
            <a:pPr marL="114300">
              <a:lnSpc>
                <a:spcPct val="90000"/>
              </a:lnSpc>
              <a:spcAft>
                <a:spcPts val="600"/>
              </a:spcAft>
              <a:buClrTx/>
              <a:defRPr/>
            </a:pPr>
            <a:endParaRPr lang="en-US" dirty="0"/>
          </a:p>
          <a:p>
            <a:pPr marL="114300">
              <a:lnSpc>
                <a:spcPct val="90000"/>
              </a:lnSpc>
              <a:spcAft>
                <a:spcPts val="600"/>
              </a:spcAft>
              <a:buClrTx/>
              <a:defRPr/>
            </a:pPr>
            <a:r>
              <a:rPr lang="en-US" b="1" dirty="0"/>
              <a:t>You can email USCIS via your account:</a:t>
            </a:r>
          </a:p>
          <a:p>
            <a:pPr marL="511175" indent="-225425">
              <a:lnSpc>
                <a:spcPct val="90000"/>
              </a:lnSpc>
              <a:spcAft>
                <a:spcPts val="600"/>
              </a:spcAft>
              <a:buClrTx/>
              <a:buFont typeface="Arial" panose="020B0604020202020204" pitchFamily="34" charset="0"/>
              <a:buChar char="•"/>
              <a:defRPr/>
            </a:pPr>
            <a:r>
              <a:rPr lang="en-US" dirty="0"/>
              <a:t>Resources</a:t>
            </a:r>
          </a:p>
          <a:p>
            <a:pPr marL="855663" indent="-227013">
              <a:lnSpc>
                <a:spcPct val="90000"/>
              </a:lnSpc>
              <a:spcAft>
                <a:spcPts val="600"/>
              </a:spcAft>
              <a:buClrTx/>
              <a:buFont typeface="Courier New" panose="02070309020205020404" pitchFamily="49" charset="0"/>
              <a:buChar char="o"/>
              <a:defRPr/>
            </a:pPr>
            <a:r>
              <a:rPr lang="en-US" dirty="0"/>
              <a:t>Send us a message</a:t>
            </a:r>
          </a:p>
          <a:p>
            <a:pPr marL="511175" indent="-225425">
              <a:lnSpc>
                <a:spcPct val="90000"/>
              </a:lnSpc>
              <a:spcAft>
                <a:spcPts val="600"/>
              </a:spcAft>
              <a:buClrTx/>
              <a:buFont typeface="Arial" panose="020B0604020202020204" pitchFamily="34" charset="0"/>
              <a:buChar char="•"/>
              <a:defRPr/>
            </a:pPr>
            <a:r>
              <a:rPr lang="en-US" dirty="0"/>
              <a:t>Response within 72 hours or 30 days if not urgent </a:t>
            </a:r>
          </a:p>
          <a:p>
            <a:pPr marL="342900" indent="-228600">
              <a:lnSpc>
                <a:spcPct val="90000"/>
              </a:lnSpc>
              <a:spcAft>
                <a:spcPts val="600"/>
              </a:spcAft>
              <a:buClrTx/>
              <a:buFont typeface="Arial" panose="020B0604020202020204" pitchFamily="34" charset="0"/>
              <a:buChar char="•"/>
              <a:defRPr/>
            </a:pPr>
            <a:endParaRPr lang="en-US" dirty="0"/>
          </a:p>
          <a:p>
            <a:pPr marL="569913" indent="-228600">
              <a:lnSpc>
                <a:spcPct val="90000"/>
              </a:lnSpc>
              <a:spcBef>
                <a:spcPts val="0"/>
              </a:spcBef>
              <a:spcAft>
                <a:spcPts val="600"/>
              </a:spcAft>
              <a:buClr>
                <a:srgbClr val="004896"/>
              </a:buClr>
              <a:buFont typeface="Arial" panose="020B0604020202020204" pitchFamily="34" charset="0"/>
              <a:buChar char="•"/>
              <a:defRPr/>
            </a:pPr>
            <a:endParaRPr lang="en-US" dirty="0"/>
          </a:p>
        </p:txBody>
      </p:sp>
      <p:pic>
        <p:nvPicPr>
          <p:cNvPr id="3" name="Picture 2">
            <a:extLst>
              <a:ext uri="{FF2B5EF4-FFF2-40B4-BE49-F238E27FC236}">
                <a16:creationId xmlns:a16="http://schemas.microsoft.com/office/drawing/2014/main" id="{80872E1E-4B8C-46F4-8A70-83A9FE3C3543}"/>
              </a:ext>
            </a:extLst>
          </p:cNvPr>
          <p:cNvPicPr>
            <a:picLocks noChangeAspect="1"/>
          </p:cNvPicPr>
          <p:nvPr/>
        </p:nvPicPr>
        <p:blipFill>
          <a:blip r:embed="rId2"/>
          <a:stretch>
            <a:fillRect/>
          </a:stretch>
        </p:blipFill>
        <p:spPr>
          <a:xfrm>
            <a:off x="4702353" y="3261673"/>
            <a:ext cx="7242965" cy="3306275"/>
          </a:xfrm>
          <a:prstGeom prst="rect">
            <a:avLst/>
          </a:prstGeom>
        </p:spPr>
      </p:pic>
      <p:pic>
        <p:nvPicPr>
          <p:cNvPr id="5" name="Picture 4">
            <a:extLst>
              <a:ext uri="{FF2B5EF4-FFF2-40B4-BE49-F238E27FC236}">
                <a16:creationId xmlns:a16="http://schemas.microsoft.com/office/drawing/2014/main" id="{AD41021E-59D9-4643-AC80-7506A465BB53}"/>
              </a:ext>
            </a:extLst>
          </p:cNvPr>
          <p:cNvPicPr>
            <a:picLocks noChangeAspect="1"/>
          </p:cNvPicPr>
          <p:nvPr/>
        </p:nvPicPr>
        <p:blipFill>
          <a:blip r:embed="rId3"/>
          <a:stretch>
            <a:fillRect/>
          </a:stretch>
        </p:blipFill>
        <p:spPr>
          <a:xfrm>
            <a:off x="4955458" y="133640"/>
            <a:ext cx="6206406" cy="2957502"/>
          </a:xfrm>
          <a:prstGeom prst="rect">
            <a:avLst/>
          </a:prstGeom>
        </p:spPr>
      </p:pic>
    </p:spTree>
    <p:extLst>
      <p:ext uri="{BB962C8B-B14F-4D97-AF65-F5344CB8AC3E}">
        <p14:creationId xmlns:p14="http://schemas.microsoft.com/office/powerpoint/2010/main" val="40338829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C0B0B0C1-A306-4573-8D49-BB656F311B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F6692383-45C1-4EB4-81AF-C38BEF4235AA}"/>
              </a:ext>
            </a:extLst>
          </p:cNvPr>
          <p:cNvSpPr txBox="1"/>
          <p:nvPr/>
        </p:nvSpPr>
        <p:spPr>
          <a:xfrm>
            <a:off x="7113506" y="1009527"/>
            <a:ext cx="4918544" cy="1346693"/>
          </a:xfrm>
          <a:prstGeom prst="rect">
            <a:avLst/>
          </a:prstGeom>
        </p:spPr>
        <p:txBody>
          <a:bodyPr vert="horz" lIns="91440" tIns="45720" rIns="91440" bIns="45720" rtlCol="0" anchor="ctr">
            <a:normAutofit/>
          </a:bodyPr>
          <a:lstStyle/>
          <a:p>
            <a:pPr marL="0" marR="0" lvl="0" indent="0" fontAlgn="auto">
              <a:lnSpc>
                <a:spcPct val="90000"/>
              </a:lnSpc>
              <a:spcBef>
                <a:spcPct val="0"/>
              </a:spcBef>
              <a:spcAft>
                <a:spcPts val="600"/>
              </a:spcAft>
              <a:buClrTx/>
              <a:buSzTx/>
              <a:tabLst/>
              <a:defRPr/>
            </a:pPr>
            <a:r>
              <a:rPr kumimoji="0" lang="en-US" sz="2800" b="1" i="0" u="none" strike="noStrike" cap="none" spc="0" normalizeH="0" baseline="0" noProof="0" dirty="0">
                <a:ln>
                  <a:noFill/>
                </a:ln>
                <a:solidFill>
                  <a:schemeClr val="accent2"/>
                </a:solidFill>
                <a:effectLst/>
                <a:uLnTx/>
                <a:uFillTx/>
                <a:latin typeface="Calibri" panose="020F0502020204030204" pitchFamily="34" charset="0"/>
                <a:ea typeface="+mj-ea"/>
                <a:cs typeface="Calibri" panose="020F0502020204030204" pitchFamily="34" charset="0"/>
              </a:rPr>
              <a:t>After OPT is Approved:</a:t>
            </a:r>
            <a:endParaRPr kumimoji="0" lang="en-US" sz="2800" b="0" i="0" u="none" strike="noStrike" cap="none" spc="0" normalizeH="0" baseline="0" noProof="0" dirty="0">
              <a:ln>
                <a:noFill/>
              </a:ln>
              <a:solidFill>
                <a:schemeClr val="accent2"/>
              </a:solidFill>
              <a:effectLst/>
              <a:uLnTx/>
              <a:uFillTx/>
              <a:latin typeface="Calibri" panose="020F0502020204030204" pitchFamily="34" charset="0"/>
              <a:ea typeface="+mj-ea"/>
              <a:cs typeface="Calibri" panose="020F0502020204030204" pitchFamily="34" charset="0"/>
            </a:endParaRPr>
          </a:p>
        </p:txBody>
      </p:sp>
      <p:sp>
        <p:nvSpPr>
          <p:cNvPr id="20" name="Rectangle 19">
            <a:extLst>
              <a:ext uri="{FF2B5EF4-FFF2-40B4-BE49-F238E27FC236}">
                <a16:creationId xmlns:a16="http://schemas.microsoft.com/office/drawing/2014/main" id="{BC535556-B08A-4AB1-A294-F928EF551A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5354546" cy="5071110"/>
          </a:xfrm>
          <a:prstGeom prst="rect">
            <a:avLst/>
          </a:prstGeom>
          <a:solidFill>
            <a:srgbClr val="FFFFFF"/>
          </a:solidFill>
          <a:ln>
            <a:noFill/>
          </a:ln>
          <a:effectLst>
            <a:outerShdw blurRad="406400" dist="317500" dir="5400000" sx="89000" sy="89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870113F7-305E-4E9D-A9EA-6988CDC48AE8}"/>
              </a:ext>
            </a:extLst>
          </p:cNvPr>
          <p:cNvPicPr>
            <a:picLocks noChangeAspect="1"/>
          </p:cNvPicPr>
          <p:nvPr/>
        </p:nvPicPr>
        <p:blipFill>
          <a:blip r:embed="rId2"/>
          <a:stretch>
            <a:fillRect/>
          </a:stretch>
        </p:blipFill>
        <p:spPr>
          <a:xfrm>
            <a:off x="7162087" y="2943484"/>
            <a:ext cx="3406389" cy="2154542"/>
          </a:xfrm>
          <a:prstGeom prst="rect">
            <a:avLst/>
          </a:prstGeom>
        </p:spPr>
      </p:pic>
      <p:sp>
        <p:nvSpPr>
          <p:cNvPr id="22" name="Rectangle 21">
            <a:extLst>
              <a:ext uri="{FF2B5EF4-FFF2-40B4-BE49-F238E27FC236}">
                <a16:creationId xmlns:a16="http://schemas.microsoft.com/office/drawing/2014/main" id="{41D350BC-4254-4E20-9FC4-87A3BA398C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71172"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976800B0-A6CF-4B18-5D41-9EF5CB4F995F}"/>
              </a:ext>
            </a:extLst>
          </p:cNvPr>
          <p:cNvPicPr>
            <a:picLocks noChangeAspect="1"/>
          </p:cNvPicPr>
          <p:nvPr/>
        </p:nvPicPr>
        <p:blipFill>
          <a:blip r:embed="rId3"/>
          <a:stretch>
            <a:fillRect/>
          </a:stretch>
        </p:blipFill>
        <p:spPr>
          <a:xfrm>
            <a:off x="1754969" y="2521944"/>
            <a:ext cx="1886155" cy="1733722"/>
          </a:xfrm>
          <a:prstGeom prst="rect">
            <a:avLst/>
          </a:prstGeom>
        </p:spPr>
      </p:pic>
      <p:sp>
        <p:nvSpPr>
          <p:cNvPr id="6" name="TextBox 5">
            <a:extLst>
              <a:ext uri="{FF2B5EF4-FFF2-40B4-BE49-F238E27FC236}">
                <a16:creationId xmlns:a16="http://schemas.microsoft.com/office/drawing/2014/main" id="{1B92DB8D-3C35-B340-7CCB-FA51DB24AF57}"/>
              </a:ext>
            </a:extLst>
          </p:cNvPr>
          <p:cNvSpPr txBox="1"/>
          <p:nvPr/>
        </p:nvSpPr>
        <p:spPr>
          <a:xfrm>
            <a:off x="349789" y="4416660"/>
            <a:ext cx="4116756" cy="461665"/>
          </a:xfrm>
          <a:prstGeom prst="rect">
            <a:avLst/>
          </a:prstGeom>
          <a:noFill/>
        </p:spPr>
        <p:txBody>
          <a:bodyPr wrap="square" rtlCol="0">
            <a:spAutoFit/>
          </a:bodyPr>
          <a:lstStyle/>
          <a:p>
            <a:pPr algn="ctr"/>
            <a:r>
              <a:rPr lang="en-US" sz="2400" dirty="0"/>
              <a:t>NOW WHAT?</a:t>
            </a:r>
          </a:p>
        </p:txBody>
      </p:sp>
    </p:spTree>
    <p:extLst>
      <p:ext uri="{BB962C8B-B14F-4D97-AF65-F5344CB8AC3E}">
        <p14:creationId xmlns:p14="http://schemas.microsoft.com/office/powerpoint/2010/main" val="8578248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 name="Rectangle 58">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1" name="Picture 60">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3"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0AF6E8D2-0BF1-40E0-A632-3B9D2C9025AE}"/>
              </a:ext>
            </a:extLst>
          </p:cNvPr>
          <p:cNvSpPr txBox="1"/>
          <p:nvPr/>
        </p:nvSpPr>
        <p:spPr>
          <a:xfrm>
            <a:off x="5332747" y="1369982"/>
            <a:ext cx="6614101" cy="4856655"/>
          </a:xfrm>
          <a:prstGeom prst="rect">
            <a:avLst/>
          </a:prstGeom>
        </p:spPr>
        <p:txBody>
          <a:bodyPr vert="horz" wrap="none" lIns="91440" tIns="45720" rIns="91440" bIns="45720" rtlCol="0" anchor="t" anchorCtr="0">
            <a:noAutofit/>
          </a:bodyPr>
          <a:lstStyle/>
          <a:p>
            <a:pPr marL="0" marR="0" lvl="0" indent="0" algn="l" defTabSz="457200" rtl="0" eaLnBrk="1" fontAlgn="auto" latinLnBrk="0" hangingPunct="1">
              <a:spcAft>
                <a:spcPts val="0"/>
              </a:spcAft>
              <a:buClr>
                <a:srgbClr val="A53010"/>
              </a:buClr>
              <a:buSzTx/>
              <a:buFontTx/>
              <a:buNone/>
              <a:tabLst/>
              <a:defRPr/>
            </a:pPr>
            <a:r>
              <a:rPr kumimoji="0" lang="en-US" sz="20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mn-ea"/>
                <a:cs typeface="Calibri" panose="020F0502020204030204" pitchFamily="34" charset="0"/>
              </a:rPr>
              <a:t>Steps of Creating SEVP Portal Account</a:t>
            </a:r>
          </a:p>
          <a:p>
            <a:pPr marL="0" marR="0" lvl="0" indent="0" algn="l" defTabSz="457200" rtl="0" eaLnBrk="1" fontAlgn="auto" latinLnBrk="0" hangingPunct="1">
              <a:spcAft>
                <a:spcPts val="0"/>
              </a:spcAft>
              <a:buClr>
                <a:srgbClr val="A53010"/>
              </a:buClr>
              <a:buSzTx/>
              <a:buFontTx/>
              <a:buNone/>
              <a:tabLst/>
              <a:defRPr/>
            </a:pPr>
            <a:endParaRPr kumimoji="0" lang="en-US" sz="16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mn-ea"/>
              <a:cs typeface="Calibri" panose="020F0502020204030204" pitchFamily="34" charset="0"/>
            </a:endParaRPr>
          </a:p>
          <a:p>
            <a:pPr marL="0" marR="0" lvl="0" indent="0" algn="l" defTabSz="457200" rtl="0" eaLnBrk="1" fontAlgn="auto" latinLnBrk="0" hangingPunct="1">
              <a:spcAft>
                <a:spcPts val="0"/>
              </a:spcAft>
              <a:buClr>
                <a:srgbClr val="A53010"/>
              </a:buClr>
              <a:buSzTx/>
              <a:buFontTx/>
              <a:buNone/>
              <a:tabLst/>
              <a:defRPr/>
            </a:pPr>
            <a:r>
              <a:rPr kumimoji="0" lang="en-US" sz="16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mn-ea"/>
                <a:cs typeface="Calibri" panose="020F0502020204030204" pitchFamily="34" charset="0"/>
              </a:rPr>
              <a:t>1.	SEVP Portal sends email to student</a:t>
            </a:r>
          </a:p>
          <a:p>
            <a:pPr marL="796925" marR="0" lvl="0" indent="-227013" algn="l" defTabSz="457200" rtl="0" eaLnBrk="1" fontAlgn="auto" latinLnBrk="0" hangingPunct="1">
              <a:spcAft>
                <a:spcPts val="0"/>
              </a:spcAft>
              <a:buClr>
                <a:srgbClr val="A53010"/>
              </a:buClr>
              <a:buSzTx/>
              <a:buFontTx/>
              <a:buNone/>
              <a:tabLst/>
              <a:defRPr/>
            </a:pPr>
            <a:r>
              <a:rPr kumimoji="0" lang="en-US" sz="16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mn-ea"/>
                <a:cs typeface="Calibri" panose="020F0502020204030204" pitchFamily="34" charset="0"/>
              </a:rPr>
              <a:t>•	Email sent from </a:t>
            </a:r>
            <a:r>
              <a:rPr kumimoji="0" lang="en-US" sz="1600" b="0" i="0" u="sng"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mn-ea"/>
                <a:cs typeface="Calibri" panose="020F0502020204030204" pitchFamily="34" charset="0"/>
              </a:rPr>
              <a:t>Do-Not-Reply_SEVP@ice.dhs.gov</a:t>
            </a:r>
          </a:p>
          <a:p>
            <a:pPr marL="796925" marR="0" lvl="0" indent="-227013" algn="l" defTabSz="457200" rtl="0" eaLnBrk="1" fontAlgn="auto" latinLnBrk="0" hangingPunct="1">
              <a:spcAft>
                <a:spcPts val="0"/>
              </a:spcAft>
              <a:buClr>
                <a:srgbClr val="A53010"/>
              </a:buClr>
              <a:buSzTx/>
              <a:buFontTx/>
              <a:buNone/>
              <a:tabLst/>
              <a:defRPr/>
            </a:pPr>
            <a:r>
              <a:rPr kumimoji="0" lang="en-US" sz="16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mn-ea"/>
                <a:cs typeface="Calibri" panose="020F0502020204030204" pitchFamily="34" charset="0"/>
              </a:rPr>
              <a:t>•	Email subject line: Optional Practical Training Approval – the next step. </a:t>
            </a:r>
          </a:p>
          <a:p>
            <a:pPr marL="796925" marR="0" lvl="0" indent="-227013" algn="l" defTabSz="457200" rtl="0" eaLnBrk="1" fontAlgn="auto" latinLnBrk="0" hangingPunct="1">
              <a:spcAft>
                <a:spcPts val="0"/>
              </a:spcAft>
              <a:buClr>
                <a:srgbClr val="A53010"/>
              </a:buClr>
              <a:buSzTx/>
              <a:buFontTx/>
              <a:buNone/>
              <a:tabLst/>
              <a:defRPr/>
            </a:pPr>
            <a:r>
              <a:rPr lang="en-US" sz="1600" dirty="0">
                <a:solidFill>
                  <a:prstClr val="black">
                    <a:lumMod val="75000"/>
                    <a:lumOff val="25000"/>
                  </a:prstClr>
                </a:solidFill>
                <a:latin typeface="Calibri" panose="020F0502020204030204" pitchFamily="34" charset="0"/>
                <a:cs typeface="Calibri" panose="020F0502020204030204" pitchFamily="34" charset="0"/>
              </a:rPr>
              <a:t>	</a:t>
            </a:r>
            <a:r>
              <a:rPr kumimoji="0" lang="en-US" sz="16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mn-ea"/>
                <a:cs typeface="Calibri" panose="020F0502020204030204" pitchFamily="34" charset="0"/>
              </a:rPr>
              <a:t>Create an SEVP Portal account</a:t>
            </a:r>
          </a:p>
          <a:p>
            <a:pPr marL="796925" marR="0" lvl="0" indent="-227013" algn="l" defTabSz="457200" rtl="0" eaLnBrk="1" fontAlgn="auto" latinLnBrk="0" hangingPunct="1">
              <a:spcAft>
                <a:spcPts val="0"/>
              </a:spcAft>
              <a:buClr>
                <a:srgbClr val="A53010"/>
              </a:buClr>
              <a:buSzTx/>
              <a:buFontTx/>
              <a:buNone/>
              <a:tabLst/>
              <a:defRPr/>
            </a:pPr>
            <a:endParaRPr kumimoji="0" lang="en-US" sz="16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mn-ea"/>
              <a:cs typeface="Calibri" panose="020F0502020204030204" pitchFamily="34" charset="0"/>
            </a:endParaRPr>
          </a:p>
          <a:p>
            <a:pPr marL="0" marR="0" lvl="0" indent="0" algn="l" defTabSz="457200" rtl="0" eaLnBrk="1" fontAlgn="auto" latinLnBrk="0" hangingPunct="1">
              <a:spcAft>
                <a:spcPts val="0"/>
              </a:spcAft>
              <a:buClr>
                <a:srgbClr val="A53010"/>
              </a:buClr>
              <a:buSzTx/>
              <a:buFontTx/>
              <a:buNone/>
              <a:tabLst/>
              <a:defRPr/>
            </a:pPr>
            <a:r>
              <a:rPr kumimoji="0" lang="en-US" sz="16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mn-ea"/>
                <a:cs typeface="Calibri" panose="020F0502020204030204" pitchFamily="34" charset="0"/>
              </a:rPr>
              <a:t>2.	Create an SEVP Portal Account</a:t>
            </a:r>
          </a:p>
          <a:p>
            <a:pPr marL="796925" marR="0" lvl="0" indent="-339725" algn="l" defTabSz="400050" rtl="0" eaLnBrk="1" fontAlgn="auto" latinLnBrk="0" hangingPunct="1">
              <a:spcAft>
                <a:spcPts val="0"/>
              </a:spcAft>
              <a:buClrTx/>
              <a:buSzTx/>
              <a:buFontTx/>
              <a:buNone/>
              <a:tabLst/>
              <a:defRPr/>
            </a:pPr>
            <a:r>
              <a:rPr kumimoji="0" lang="en-US" sz="16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mn-ea"/>
                <a:cs typeface="Calibri" panose="020F0502020204030204" pitchFamily="34" charset="0"/>
              </a:rPr>
              <a:t>Email contains a unique link to create an account</a:t>
            </a:r>
          </a:p>
          <a:p>
            <a:pPr marL="803275" marR="0" lvl="0" indent="-234950" algn="l" defTabSz="285750" rtl="0" eaLnBrk="1" fontAlgn="auto" latinLnBrk="0" hangingPunct="1">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mn-ea"/>
                <a:cs typeface="Calibri" panose="020F0502020204030204" pitchFamily="34" charset="0"/>
              </a:rPr>
              <a:t>Only be used once and cannot be shared </a:t>
            </a:r>
          </a:p>
          <a:p>
            <a:pPr marL="803275" marR="0" lvl="0" indent="-234950" algn="l" defTabSz="285750" rtl="0" eaLnBrk="1" fontAlgn="auto" latinLnBrk="0" hangingPunct="1">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mn-ea"/>
                <a:cs typeface="Calibri" panose="020F0502020204030204" pitchFamily="34" charset="0"/>
              </a:rPr>
              <a:t>Link will be only active for 14 days</a:t>
            </a:r>
          </a:p>
          <a:p>
            <a:pPr marL="803275" marR="0" lvl="0" indent="-234950" algn="l" defTabSz="285750" rtl="0" eaLnBrk="1" fontAlgn="auto" latinLnBrk="0" hangingPunct="1">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mn-ea"/>
                <a:cs typeface="Calibri" panose="020F0502020204030204" pitchFamily="34" charset="0"/>
              </a:rPr>
              <a:t>Enter SEVIS ID Number on registration page</a:t>
            </a:r>
          </a:p>
          <a:p>
            <a:pPr marL="796925" marR="0" lvl="0" indent="-227013" algn="l" defTabSz="457200" rtl="0" eaLnBrk="1" fontAlgn="auto" latinLnBrk="0" hangingPunct="1">
              <a:spcAft>
                <a:spcPts val="0"/>
              </a:spcAft>
              <a:buClrTx/>
              <a:buSzTx/>
              <a:buFontTx/>
              <a:buNone/>
              <a:tabLst/>
              <a:defRPr/>
            </a:pPr>
            <a:r>
              <a:rPr kumimoji="0" lang="en-US" sz="1600" b="0" i="1"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mn-ea"/>
                <a:cs typeface="Calibri" panose="020F0502020204030204" pitchFamily="34" charset="0"/>
              </a:rPr>
              <a:t>	Account will lock after three incorrect attempts to enter a SEVIS ID </a:t>
            </a:r>
          </a:p>
          <a:p>
            <a:pPr marL="0" marR="0" lvl="0" indent="569913" algn="l" defTabSz="398463" rtl="0" eaLnBrk="1" fontAlgn="auto" latinLnBrk="0" hangingPunct="1">
              <a:spcAft>
                <a:spcPts val="0"/>
              </a:spcAft>
              <a:buClr>
                <a:srgbClr val="A53010"/>
              </a:buClr>
              <a:buSzTx/>
              <a:buFontTx/>
              <a:buNone/>
              <a:tabLst/>
              <a:defRPr/>
            </a:pPr>
            <a:r>
              <a:rPr kumimoji="0" lang="en-US" sz="16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mn-ea"/>
                <a:cs typeface="Calibri" panose="020F0502020204030204" pitchFamily="34" charset="0"/>
              </a:rPr>
              <a:t>•	Students prompted to create a password</a:t>
            </a:r>
          </a:p>
          <a:p>
            <a:pPr marL="796925" marR="0" lvl="0" indent="-227013" algn="l" defTabSz="398463" rtl="0" eaLnBrk="1" fontAlgn="auto" latinLnBrk="0" hangingPunct="1">
              <a:spcAft>
                <a:spcPts val="0"/>
              </a:spcAft>
              <a:buClrTx/>
              <a:buSzTx/>
              <a:buFontTx/>
              <a:buNone/>
              <a:tabLst/>
              <a:defRPr/>
            </a:pPr>
            <a:r>
              <a:rPr kumimoji="0" lang="en-US" sz="16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mn-ea"/>
                <a:cs typeface="Calibri" panose="020F0502020204030204" pitchFamily="34" charset="0"/>
              </a:rPr>
              <a:t>	Enter password twice and click “Create Account”</a:t>
            </a:r>
          </a:p>
          <a:p>
            <a:pPr marL="796925" marR="0" lvl="0" indent="-227013" algn="l" defTabSz="398463" rtl="0" eaLnBrk="1" fontAlgn="auto" latinLnBrk="0" hangingPunct="1">
              <a:spcAft>
                <a:spcPts val="0"/>
              </a:spcAft>
              <a:buClrTx/>
              <a:buSzTx/>
              <a:buFontTx/>
              <a:buNone/>
              <a:tabLst/>
              <a:defRPr/>
            </a:pPr>
            <a:endParaRPr kumimoji="0" lang="en-US" sz="16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mn-ea"/>
              <a:cs typeface="Calibri" panose="020F0502020204030204" pitchFamily="34" charset="0"/>
            </a:endParaRPr>
          </a:p>
          <a:p>
            <a:pPr marL="0" marR="0" lvl="0" indent="0" algn="l" defTabSz="457200" rtl="0" eaLnBrk="1" fontAlgn="auto" latinLnBrk="0" hangingPunct="1">
              <a:spcAft>
                <a:spcPts val="0"/>
              </a:spcAft>
              <a:buClr>
                <a:srgbClr val="A53010"/>
              </a:buClr>
              <a:buSzTx/>
              <a:buFontTx/>
              <a:buNone/>
              <a:tabLst/>
              <a:defRPr/>
            </a:pPr>
            <a:r>
              <a:rPr kumimoji="0" lang="en-US" sz="16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mn-ea"/>
                <a:cs typeface="Calibri" panose="020F0502020204030204" pitchFamily="34" charset="0"/>
              </a:rPr>
              <a:t>3.	Successful Account Creation</a:t>
            </a:r>
          </a:p>
          <a:p>
            <a:pPr marL="796925" marR="0" lvl="0" indent="-228600" algn="l" defTabSz="457200" rtl="0" eaLnBrk="1" fontAlgn="auto" latinLnBrk="0" hangingPunct="1">
              <a:spcAft>
                <a:spcPts val="0"/>
              </a:spcAft>
              <a:buClr>
                <a:srgbClr val="A53010"/>
              </a:buClr>
              <a:buSzTx/>
              <a:buFontTx/>
              <a:buNone/>
              <a:tabLst/>
              <a:defRPr/>
            </a:pPr>
            <a:r>
              <a:rPr kumimoji="0" lang="en-US" sz="16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mn-ea"/>
                <a:cs typeface="Calibri" panose="020F0502020204030204" pitchFamily="34" charset="0"/>
              </a:rPr>
              <a:t>•	Click Create Account option-Portal will open the login page and </a:t>
            </a:r>
          </a:p>
          <a:p>
            <a:pPr marL="796925" marR="0" lvl="0" indent="-228600" algn="l" defTabSz="457200" rtl="0" eaLnBrk="1" fontAlgn="auto" latinLnBrk="0" hangingPunct="1">
              <a:spcAft>
                <a:spcPts val="0"/>
              </a:spcAft>
              <a:buClr>
                <a:srgbClr val="A53010"/>
              </a:buClr>
              <a:buSzTx/>
              <a:buFontTx/>
              <a:buNone/>
              <a:tabLst/>
              <a:defRPr/>
            </a:pPr>
            <a:r>
              <a:rPr lang="en-US" sz="1600" dirty="0">
                <a:solidFill>
                  <a:prstClr val="black">
                    <a:lumMod val="75000"/>
                    <a:lumOff val="25000"/>
                  </a:prstClr>
                </a:solidFill>
                <a:latin typeface="Calibri" panose="020F0502020204030204" pitchFamily="34" charset="0"/>
                <a:cs typeface="Calibri" panose="020F0502020204030204" pitchFamily="34" charset="0"/>
              </a:rPr>
              <a:t>	</a:t>
            </a:r>
            <a:r>
              <a:rPr kumimoji="0" lang="en-US" sz="16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mn-ea"/>
                <a:cs typeface="Calibri" panose="020F0502020204030204" pitchFamily="34" charset="0"/>
              </a:rPr>
              <a:t>display a success message</a:t>
            </a:r>
            <a:endParaRPr kumimoji="0" lang="en-US" sz="1600" b="0" i="0" u="none" strike="noStrike" cap="none" spc="0" normalizeH="0" baseline="0" noProof="0" dirty="0">
              <a:ln>
                <a:noFill/>
              </a:ln>
              <a:solidFill>
                <a:srgbClr val="000000"/>
              </a:solidFill>
              <a:effectLst/>
              <a:uLnTx/>
              <a:uFillTx/>
            </a:endParaRPr>
          </a:p>
        </p:txBody>
      </p:sp>
      <p:sp>
        <p:nvSpPr>
          <p:cNvPr id="5" name="TextBox 4">
            <a:extLst>
              <a:ext uri="{FF2B5EF4-FFF2-40B4-BE49-F238E27FC236}">
                <a16:creationId xmlns:a16="http://schemas.microsoft.com/office/drawing/2014/main" id="{B3946D22-BC49-D021-C5CA-96395D023CB8}"/>
              </a:ext>
            </a:extLst>
          </p:cNvPr>
          <p:cNvSpPr txBox="1"/>
          <p:nvPr/>
        </p:nvSpPr>
        <p:spPr>
          <a:xfrm>
            <a:off x="345989" y="3132092"/>
            <a:ext cx="6096000" cy="46166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SEVIS Portal – Update your OPT</a:t>
            </a:r>
          </a:p>
        </p:txBody>
      </p:sp>
    </p:spTree>
    <p:extLst>
      <p:ext uri="{BB962C8B-B14F-4D97-AF65-F5344CB8AC3E}">
        <p14:creationId xmlns:p14="http://schemas.microsoft.com/office/powerpoint/2010/main" val="8133494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 name="Rectangle 67">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0" name="Picture 69">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2"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0AF6E8D2-0BF1-40E0-A632-3B9D2C9025AE}"/>
              </a:ext>
            </a:extLst>
          </p:cNvPr>
          <p:cNvSpPr txBox="1"/>
          <p:nvPr/>
        </p:nvSpPr>
        <p:spPr>
          <a:xfrm>
            <a:off x="5620654" y="1194391"/>
            <a:ext cx="5991308" cy="5264191"/>
          </a:xfrm>
          <a:prstGeom prst="rect">
            <a:avLst/>
          </a:prstGeom>
        </p:spPr>
        <p:txBody>
          <a:bodyPr vert="horz" wrap="none" lIns="91440" tIns="45720" rIns="91440" bIns="45720" rtlCol="0" anchor="t" anchorCtr="0">
            <a:noAutofit/>
          </a:bodyPr>
          <a:lstStyle/>
          <a:p>
            <a:pPr marR="0" lvl="0" algn="l" defTabSz="457200" rtl="0" eaLnBrk="1" fontAlgn="auto" latinLnBrk="0" hangingPunct="1">
              <a:spcAft>
                <a:spcPts val="0"/>
              </a:spcAft>
              <a:buClr>
                <a:srgbClr val="A53010"/>
              </a:buClr>
              <a:buSzTx/>
              <a:tabLst/>
              <a:defRPr/>
            </a:pPr>
            <a:r>
              <a:rPr kumimoji="0" lang="en-US" sz="2400" b="1" i="0" u="none" strike="noStrike" kern="1200" cap="none" spc="0" normalizeH="0" baseline="0" noProof="0" dirty="0">
                <a:ln>
                  <a:noFill/>
                </a:ln>
                <a:effectLst/>
                <a:uLnTx/>
                <a:uFillTx/>
                <a:latin typeface="Calibri"/>
                <a:cs typeface="Calibri"/>
              </a:rPr>
              <a:t>Information for the Portal</a:t>
            </a:r>
          </a:p>
          <a:p>
            <a:pPr marR="0" lvl="0" algn="l" defTabSz="457200" rtl="0" eaLnBrk="1" fontAlgn="auto" latinLnBrk="0" hangingPunct="1">
              <a:spcAft>
                <a:spcPts val="0"/>
              </a:spcAft>
              <a:buClr>
                <a:srgbClr val="A53010"/>
              </a:buClr>
              <a:buSzTx/>
              <a:tabLst/>
              <a:defRPr/>
            </a:pPr>
            <a:endParaRPr kumimoji="0" lang="en-US" sz="16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mn-ea"/>
              <a:cs typeface="Calibri" panose="020F0502020204030204" pitchFamily="34" charset="0"/>
            </a:endParaRPr>
          </a:p>
          <a:p>
            <a:pPr marL="285750" marR="0" lvl="0" indent="-285750" algn="l" defTabSz="457200" rtl="0" eaLnBrk="1" fontAlgn="auto" latinLnBrk="0" hangingPunct="1">
              <a:spcAft>
                <a:spcPts val="0"/>
              </a:spcAft>
              <a:buSzTx/>
              <a:buFont typeface="Arial" panose="020B0604020202020204" pitchFamily="34" charset="0"/>
              <a:buChar char="•"/>
              <a:tabLst/>
              <a:defRPr/>
            </a:pPr>
            <a:r>
              <a:rPr kumimoji="0" lang="en-US" sz="1600" b="0" i="0" u="none" strike="noStrike" kern="1200" cap="none" spc="0" normalizeH="0" baseline="0" noProof="0" dirty="0">
                <a:ln>
                  <a:noFill/>
                </a:ln>
                <a:effectLst/>
                <a:uLnTx/>
                <a:uFillTx/>
                <a:latin typeface="Calibri"/>
                <a:cs typeface="Calibri"/>
              </a:rPr>
              <a:t>What Can You View: Your Bio Information</a:t>
            </a:r>
            <a:endParaRPr lang="en-US" sz="1600" b="0" i="0" u="none" strike="noStrike" kern="1200" cap="none" spc="0" normalizeH="0" baseline="0" noProof="0" dirty="0">
              <a:ln>
                <a:noFill/>
              </a:ln>
              <a:effectLst/>
              <a:uLnTx/>
              <a:uFillTx/>
              <a:latin typeface="Calibri"/>
              <a:cs typeface="Calibri"/>
            </a:endParaRPr>
          </a:p>
          <a:p>
            <a:pPr marL="285750" marR="0" lvl="0" indent="-285750" algn="l" defTabSz="457200" rtl="0" eaLnBrk="1" fontAlgn="auto" latinLnBrk="0" hangingPunct="1">
              <a:spcAft>
                <a:spcPts val="0"/>
              </a:spcAft>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mn-ea"/>
              <a:cs typeface="Calibri" panose="020F0502020204030204" pitchFamily="34" charset="0"/>
            </a:endParaRPr>
          </a:p>
          <a:p>
            <a:pPr marL="285750" marR="0" lvl="0" indent="-285750" algn="l" defTabSz="457200" rtl="0" eaLnBrk="1" fontAlgn="auto" latinLnBrk="0" hangingPunct="1">
              <a:spcAft>
                <a:spcPts val="0"/>
              </a:spcAft>
              <a:buSzTx/>
              <a:buFont typeface="Arial" panose="020B0604020202020204" pitchFamily="34" charset="0"/>
              <a:buChar char="•"/>
              <a:tabLst/>
              <a:defRPr/>
            </a:pPr>
            <a:r>
              <a:rPr kumimoji="0" lang="en-US" sz="1600" b="0" i="0" u="none" strike="noStrike" kern="1200" cap="none" spc="0" normalizeH="0" baseline="0" noProof="0" dirty="0">
                <a:ln>
                  <a:noFill/>
                </a:ln>
                <a:effectLst/>
                <a:uLnTx/>
                <a:uFillTx/>
                <a:latin typeface="Calibri"/>
                <a:cs typeface="Calibri"/>
              </a:rPr>
              <a:t>What Can You Update:</a:t>
            </a:r>
            <a:endParaRPr lang="en-US" sz="1600" b="0" i="0" u="none" strike="noStrike" kern="1200" cap="none" spc="0" normalizeH="0" baseline="0" noProof="0" dirty="0">
              <a:ln>
                <a:noFill/>
              </a:ln>
              <a:effectLst/>
              <a:uLnTx/>
              <a:uFillTx/>
              <a:latin typeface="Calibri"/>
              <a:cs typeface="Calibri"/>
            </a:endParaRPr>
          </a:p>
          <a:p>
            <a:pPr marL="690245" marR="0" lvl="1" indent="-293370" algn="l" defTabSz="457200" rtl="0" eaLnBrk="1" fontAlgn="auto" latinLnBrk="0" hangingPunct="1">
              <a:spcAft>
                <a:spcPts val="0"/>
              </a:spcAft>
              <a:buSzTx/>
              <a:buFont typeface="Courier New" panose="02070309020205020404" pitchFamily="49" charset="0"/>
              <a:buChar char="o"/>
              <a:tabLst/>
              <a:defRPr/>
            </a:pPr>
            <a:r>
              <a:rPr kumimoji="0" lang="en-US" sz="1600" b="0" i="0" u="none" strike="noStrike" kern="1200" cap="none" spc="0" normalizeH="0" baseline="0" noProof="0" dirty="0">
                <a:ln>
                  <a:noFill/>
                </a:ln>
                <a:effectLst/>
                <a:uLnTx/>
                <a:uFillTx/>
                <a:latin typeface="Calibri"/>
                <a:cs typeface="Calibri"/>
              </a:rPr>
              <a:t>U.S. home and mailing address.</a:t>
            </a:r>
            <a:endParaRPr lang="en-US" sz="1600" b="0" i="0" u="none" strike="noStrike" kern="1200" cap="none" spc="0" normalizeH="0" baseline="0" noProof="0" dirty="0">
              <a:ln>
                <a:noFill/>
              </a:ln>
              <a:effectLst/>
              <a:uLnTx/>
              <a:uFillTx/>
              <a:latin typeface="Calibri"/>
              <a:cs typeface="Calibri"/>
            </a:endParaRPr>
          </a:p>
          <a:p>
            <a:pPr marL="690245" marR="0" lvl="1" indent="-293370" algn="l" defTabSz="457200" rtl="0" eaLnBrk="1" fontAlgn="auto" latinLnBrk="0" hangingPunct="1">
              <a:spcAft>
                <a:spcPts val="0"/>
              </a:spcAft>
              <a:buSzTx/>
              <a:buFont typeface="Courier New" panose="02070309020205020404" pitchFamily="49" charset="0"/>
              <a:buChar char="o"/>
              <a:tabLst/>
              <a:defRPr/>
            </a:pPr>
            <a:r>
              <a:rPr kumimoji="0" lang="en-US" sz="1600" b="0" i="0" u="none" strike="noStrike" kern="1200" cap="none" spc="0" normalizeH="0" baseline="0" noProof="0" dirty="0">
                <a:ln>
                  <a:noFill/>
                </a:ln>
                <a:effectLst/>
                <a:uLnTx/>
                <a:uFillTx/>
                <a:latin typeface="Calibri"/>
                <a:cs typeface="Calibri"/>
              </a:rPr>
              <a:t>U.S. telephone number.</a:t>
            </a:r>
            <a:endParaRPr lang="en-US" sz="1600" b="0" i="0" u="none" strike="noStrike" kern="1200" cap="none" spc="0" normalizeH="0" baseline="0" noProof="0" dirty="0">
              <a:ln>
                <a:noFill/>
              </a:ln>
              <a:effectLst/>
              <a:uLnTx/>
              <a:uFillTx/>
              <a:latin typeface="Calibri"/>
              <a:cs typeface="Calibri"/>
            </a:endParaRPr>
          </a:p>
          <a:p>
            <a:pPr marL="690245" marR="0" lvl="1" indent="-293370" algn="l" defTabSz="457200" rtl="0" eaLnBrk="1" fontAlgn="auto" latinLnBrk="0" hangingPunct="1">
              <a:spcAft>
                <a:spcPts val="0"/>
              </a:spcAft>
              <a:buSzTx/>
              <a:buFont typeface="Courier New" panose="02070309020205020404" pitchFamily="49" charset="0"/>
              <a:buChar char="o"/>
              <a:tabLst/>
              <a:defRPr/>
            </a:pPr>
            <a:r>
              <a:rPr kumimoji="0" lang="en-US" sz="1600" b="0" i="0" u="none" strike="noStrike" kern="1200" cap="none" spc="0" normalizeH="0" baseline="0" noProof="0" dirty="0">
                <a:ln>
                  <a:noFill/>
                </a:ln>
                <a:effectLst/>
                <a:uLnTx/>
                <a:uFillTx/>
                <a:latin typeface="Calibri"/>
                <a:cs typeface="Calibri"/>
              </a:rPr>
              <a:t>Foreign telephone number.</a:t>
            </a:r>
            <a:endParaRPr lang="en-US" sz="1600" b="0" i="0" u="none" strike="noStrike" kern="1200" cap="none" spc="0" normalizeH="0" baseline="0" noProof="0" dirty="0">
              <a:ln>
                <a:noFill/>
              </a:ln>
              <a:effectLst/>
              <a:uLnTx/>
              <a:uFillTx/>
              <a:latin typeface="Calibri"/>
              <a:cs typeface="Calibri"/>
            </a:endParaRPr>
          </a:p>
          <a:p>
            <a:pPr marL="690245" lvl="1" indent="-293370" defTabSz="457200">
              <a:buFont typeface="Courier New" panose="02070309020205020404" pitchFamily="49" charset="0"/>
              <a:buChar char="o"/>
              <a:defRPr/>
            </a:pPr>
            <a:r>
              <a:rPr kumimoji="0" lang="en-US" sz="1600" b="0" i="0" u="none" strike="noStrike" kern="1200" cap="none" spc="0" normalizeH="0" baseline="0" noProof="0" dirty="0">
                <a:ln>
                  <a:noFill/>
                </a:ln>
                <a:effectLst/>
                <a:uLnTx/>
                <a:uFillTx/>
                <a:latin typeface="Calibri"/>
                <a:cs typeface="Calibri"/>
              </a:rPr>
              <a:t>Employer name and address – Add and edit employer location,</a:t>
            </a:r>
            <a:r>
              <a:rPr lang="en-US" sz="1600" dirty="0">
                <a:latin typeface="Calibri"/>
                <a:cs typeface="Calibri"/>
              </a:rPr>
              <a:t> </a:t>
            </a:r>
          </a:p>
          <a:p>
            <a:pPr marL="690245" lvl="1" indent="-293370" defTabSz="457200">
              <a:buFont typeface="Courier New" panose="02070309020205020404" pitchFamily="49" charset="0"/>
              <a:buChar char="o"/>
              <a:defRPr/>
            </a:pPr>
            <a:r>
              <a:rPr kumimoji="0" lang="en-US" sz="1600" b="0" i="0" u="none" strike="noStrike" kern="1200" cap="none" spc="0" normalizeH="0" baseline="0" noProof="0" dirty="0">
                <a:ln>
                  <a:noFill/>
                </a:ln>
                <a:effectLst/>
                <a:uLnTx/>
                <a:uFillTx/>
                <a:latin typeface="Calibri"/>
                <a:cs typeface="Calibri"/>
              </a:rPr>
              <a:t>contact supervisor info and employment dates</a:t>
            </a:r>
            <a:endParaRPr lang="en-US" sz="1600" b="0" i="0" u="none" strike="noStrike" kern="1200" cap="none" spc="0" normalizeH="0" baseline="0" noProof="0" dirty="0">
              <a:ln>
                <a:noFill/>
              </a:ln>
              <a:effectLst/>
              <a:uLnTx/>
              <a:uFillTx/>
              <a:latin typeface="Calibri"/>
              <a:cs typeface="Calibri"/>
            </a:endParaRPr>
          </a:p>
          <a:p>
            <a:pPr marL="690245" marR="0" lvl="1" indent="-293370" algn="l" defTabSz="457200" rtl="0" eaLnBrk="1" fontAlgn="auto" latinLnBrk="0" hangingPunct="1">
              <a:spcAft>
                <a:spcPts val="0"/>
              </a:spcAft>
              <a:buSzTx/>
              <a:buFont typeface="Courier New" panose="02070309020205020404" pitchFamily="49" charset="0"/>
              <a:buChar char="o"/>
              <a:tabLst/>
              <a:defRPr/>
            </a:pPr>
            <a:r>
              <a:rPr kumimoji="0" lang="en-US" sz="1600" b="0" i="0" u="none" strike="noStrike" kern="1200" cap="none" spc="0" normalizeH="0" baseline="0" noProof="0" dirty="0">
                <a:ln>
                  <a:noFill/>
                </a:ln>
                <a:effectLst/>
                <a:uLnTx/>
                <a:uFillTx/>
                <a:latin typeface="Calibri"/>
                <a:cs typeface="Calibri"/>
              </a:rPr>
              <a:t>Supervisor name and contact information</a:t>
            </a:r>
            <a:endParaRPr lang="en-US" sz="1600" b="0" i="0" u="none" strike="noStrike" kern="1200" cap="none" spc="0" normalizeH="0" baseline="0" noProof="0" dirty="0">
              <a:ln>
                <a:noFill/>
              </a:ln>
              <a:effectLst/>
              <a:uLnTx/>
              <a:uFillTx/>
              <a:latin typeface="Calibri"/>
              <a:cs typeface="Calibri"/>
            </a:endParaRPr>
          </a:p>
          <a:p>
            <a:pPr marL="690245" lvl="1" indent="-293370" defTabSz="457200">
              <a:buFont typeface="Courier New" panose="02070309020205020404" pitchFamily="49" charset="0"/>
              <a:buChar char="o"/>
              <a:defRPr/>
            </a:pPr>
            <a:r>
              <a:rPr kumimoji="0" lang="en-US" sz="1600" b="0" i="0" u="none" strike="noStrike" kern="1200" cap="none" spc="0" normalizeH="0" baseline="0" noProof="0" dirty="0">
                <a:ln>
                  <a:noFill/>
                </a:ln>
                <a:effectLst/>
                <a:uLnTx/>
                <a:uFillTx/>
                <a:latin typeface="Calibri"/>
                <a:cs typeface="Calibri"/>
              </a:rPr>
              <a:t>Employment Change</a:t>
            </a:r>
            <a:r>
              <a:rPr lang="en-US" sz="1600" dirty="0">
                <a:latin typeface="Calibri"/>
                <a:cs typeface="Calibri"/>
              </a:rPr>
              <a:t> </a:t>
            </a:r>
          </a:p>
          <a:p>
            <a:pPr marL="690245" marR="0" lvl="1" indent="-293370" algn="l" defTabSz="457200" rtl="0" eaLnBrk="1" fontAlgn="auto" latinLnBrk="0" hangingPunct="1">
              <a:spcAft>
                <a:spcPts val="0"/>
              </a:spcAft>
              <a:buSzTx/>
              <a:buFont typeface="Courier New" panose="02070309020205020404" pitchFamily="49" charset="0"/>
              <a:buChar char="o"/>
              <a:tabLst/>
              <a:defRPr/>
            </a:pPr>
            <a:r>
              <a:rPr kumimoji="0" lang="en-US" sz="1600" b="0" i="0" u="none" strike="noStrike" kern="1200" cap="none" spc="0" normalizeH="0" baseline="0" noProof="0" dirty="0">
                <a:ln>
                  <a:noFill/>
                </a:ln>
                <a:effectLst/>
                <a:uLnTx/>
                <a:uFillTx/>
                <a:latin typeface="Calibri"/>
                <a:cs typeface="Calibri"/>
              </a:rPr>
              <a:t>Do Not Delete Employer if employment changes. Shorten the</a:t>
            </a:r>
            <a:r>
              <a:rPr lang="en-US" sz="1600" dirty="0">
                <a:latin typeface="Calibri"/>
                <a:cs typeface="Calibri"/>
              </a:rPr>
              <a:t> </a:t>
            </a:r>
            <a:endParaRPr lang="en-US" sz="1600" b="0" i="0" u="none" strike="noStrike" kern="1200" cap="none" spc="0" normalizeH="0" baseline="0" noProof="0" dirty="0">
              <a:ln>
                <a:noFill/>
              </a:ln>
              <a:effectLst/>
              <a:uLnTx/>
              <a:uFillTx/>
              <a:latin typeface="Calibri" panose="020F0502020204030204" pitchFamily="34" charset="0"/>
              <a:cs typeface="Calibri" panose="020F0502020204030204" pitchFamily="34" charset="0"/>
            </a:endParaRPr>
          </a:p>
          <a:p>
            <a:pPr marL="682625" marR="0" lvl="1" indent="-285750" algn="l" defTabSz="457200" rtl="0" eaLnBrk="1" fontAlgn="auto" latinLnBrk="0" hangingPunct="1">
              <a:spcAft>
                <a:spcPts val="0"/>
              </a:spcAft>
              <a:buSzTx/>
              <a:buFont typeface="Courier New" panose="02070309020205020404" pitchFamily="49" charset="0"/>
              <a:buChar char="o"/>
              <a:tabLst>
                <a:tab pos="690563" algn="l"/>
              </a:tabLst>
              <a:defRPr/>
            </a:pPr>
            <a:r>
              <a:rPr lang="en-US" sz="1600" dirty="0">
                <a:latin typeface="Calibri"/>
                <a:cs typeface="Calibri"/>
              </a:rPr>
              <a:t>	</a:t>
            </a:r>
            <a:r>
              <a:rPr kumimoji="0" lang="en-US" sz="1600" b="0" i="0" u="none" strike="noStrike" kern="1200" cap="none" spc="0" normalizeH="0" baseline="0" noProof="0" dirty="0">
                <a:ln>
                  <a:noFill/>
                </a:ln>
                <a:effectLst/>
                <a:uLnTx/>
                <a:uFillTx/>
                <a:latin typeface="Calibri"/>
                <a:cs typeface="Calibri"/>
              </a:rPr>
              <a:t>end date and enter the new employer</a:t>
            </a:r>
            <a:endParaRPr lang="en-US" sz="1600" b="0" i="0" u="none" strike="noStrike" kern="1200" cap="none" spc="0" normalizeH="0" baseline="0" noProof="0" dirty="0">
              <a:ln>
                <a:noFill/>
              </a:ln>
              <a:effectLst/>
              <a:uLnTx/>
              <a:uFillTx/>
              <a:latin typeface="Calibri"/>
              <a:cs typeface="Calibri"/>
            </a:endParaRPr>
          </a:p>
          <a:p>
            <a:pPr marL="1147445" marR="0" lvl="2" indent="-293370" algn="l" defTabSz="457200" rtl="0" eaLnBrk="1" fontAlgn="auto" latinLnBrk="0" hangingPunct="1">
              <a:spcAft>
                <a:spcPts val="0"/>
              </a:spcAft>
              <a:buSzTx/>
              <a:buFont typeface="Courier New" panose="02070309020205020404" pitchFamily="49" charset="0"/>
              <a:buChar char="o"/>
              <a:tabLst/>
              <a:defRPr/>
            </a:pPr>
            <a:r>
              <a:rPr kumimoji="0" lang="en-US" sz="1600" b="0" i="0" u="none" strike="noStrike" kern="1200" cap="none" spc="0" normalizeH="0" baseline="0" noProof="0" dirty="0">
                <a:ln>
                  <a:noFill/>
                </a:ln>
                <a:effectLst/>
                <a:uLnTx/>
                <a:uFillTx/>
                <a:latin typeface="Calibri"/>
                <a:cs typeface="Calibri"/>
              </a:rPr>
              <a:t>You may trigger the unemployment counter to restart if you do</a:t>
            </a:r>
            <a:endParaRPr lang="en-US" sz="1600" b="0" i="0" u="none" strike="noStrike" kern="1200" cap="none" spc="0" normalizeH="0" baseline="0" noProof="0" dirty="0">
              <a:ln>
                <a:noFill/>
              </a:ln>
              <a:effectLst/>
              <a:uLnTx/>
              <a:uFillTx/>
              <a:latin typeface="Calibri"/>
              <a:cs typeface="Calibri"/>
            </a:endParaRPr>
          </a:p>
          <a:p>
            <a:pPr marL="285750" marR="0" lvl="0" indent="-285750" algn="l" defTabSz="457200" rtl="0" eaLnBrk="1" fontAlgn="auto" latinLnBrk="0" hangingPunct="1">
              <a:spcAft>
                <a:spcPts val="0"/>
              </a:spcAft>
              <a:buSzTx/>
              <a:buFont typeface="Courier New" panose="02070309020205020404" pitchFamily="49" charset="0"/>
              <a:buChar char="o"/>
              <a:tabLst/>
              <a:defRPr/>
            </a:pPr>
            <a:endParaRPr kumimoji="0" lang="en-US" sz="16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mn-ea"/>
              <a:cs typeface="Calibri" panose="020F0502020204030204" pitchFamily="34" charset="0"/>
            </a:endParaRPr>
          </a:p>
          <a:p>
            <a:pPr marL="285750" indent="-285750" defTabSz="457200">
              <a:buFont typeface="Arial" panose="020B0604020202020204" pitchFamily="34" charset="0"/>
              <a:buChar char="•"/>
              <a:defRPr/>
            </a:pPr>
            <a:r>
              <a:rPr kumimoji="0" lang="en-US" sz="1600" b="0" i="0" u="none" strike="noStrike" kern="1200" cap="none" spc="0" normalizeH="0" baseline="0" noProof="0" dirty="0">
                <a:ln>
                  <a:noFill/>
                </a:ln>
                <a:effectLst/>
                <a:uLnTx/>
                <a:uFillTx/>
                <a:latin typeface="Calibri"/>
                <a:cs typeface="Calibri"/>
              </a:rPr>
              <a:t>Enter Explanation of Direct Relationship between Employment and</a:t>
            </a:r>
            <a:r>
              <a:rPr lang="en-US" sz="1600" dirty="0">
                <a:latin typeface="Calibri"/>
                <a:cs typeface="Calibri"/>
              </a:rPr>
              <a:t> </a:t>
            </a:r>
            <a:endParaRPr lang="en-US" sz="1600" b="0" i="0" u="none" strike="noStrike" kern="1200" cap="none" spc="0" normalizeH="0" baseline="0" noProof="0" dirty="0">
              <a:ln>
                <a:noFill/>
              </a:ln>
              <a:effectLst/>
              <a:uLnTx/>
              <a:uFillTx/>
              <a:latin typeface="Calibri" panose="020F0502020204030204" pitchFamily="34" charset="0"/>
              <a:cs typeface="Calibri" panose="020F0502020204030204" pitchFamily="34" charset="0"/>
            </a:endParaRPr>
          </a:p>
          <a:p>
            <a:pPr defTabSz="285750">
              <a:defRPr/>
            </a:pPr>
            <a:r>
              <a:rPr kumimoji="0" lang="en-US" sz="1600" b="0" i="0" u="none" strike="noStrike" kern="1200" cap="none" spc="0" normalizeH="0" baseline="0" noProof="0" dirty="0">
                <a:ln>
                  <a:noFill/>
                </a:ln>
                <a:effectLst/>
                <a:uLnTx/>
                <a:uFillTx/>
                <a:latin typeface="Calibri"/>
                <a:cs typeface="Calibri"/>
              </a:rPr>
              <a:t>	Program of Study</a:t>
            </a:r>
            <a:r>
              <a:rPr lang="en-US" sz="1600" dirty="0">
                <a:latin typeface="Calibri"/>
                <a:cs typeface="Calibri"/>
              </a:rPr>
              <a:t> </a:t>
            </a:r>
            <a:endParaRPr lang="en-US" sz="1600" b="0" i="0" u="none" strike="noStrike" kern="1200" cap="none" spc="0" normalizeH="0" baseline="0" noProof="0" dirty="0">
              <a:ln>
                <a:noFill/>
              </a:ln>
              <a:effectLst/>
              <a:uLnTx/>
              <a:uFillTx/>
              <a:latin typeface="Calibri" panose="020F0502020204030204" pitchFamily="34" charset="0"/>
              <a:cs typeface="Calibri" panose="020F0502020204030204" pitchFamily="34" charset="0"/>
            </a:endParaRPr>
          </a:p>
          <a:p>
            <a:pPr marL="457200" marR="0" lvl="0" indent="-457200" algn="l" defTabSz="457200" rtl="0" eaLnBrk="1" fontAlgn="auto" latinLnBrk="0" hangingPunct="1">
              <a:spcAft>
                <a:spcPts val="0"/>
              </a:spcAft>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mn-ea"/>
              <a:cs typeface="Calibri" panose="020F0502020204030204" pitchFamily="34" charset="0"/>
            </a:endParaRPr>
          </a:p>
          <a:p>
            <a:pPr marL="285750" marR="0" lvl="0" indent="-285750" algn="l" defTabSz="457200" rtl="0" eaLnBrk="1" fontAlgn="auto" latinLnBrk="0" hangingPunct="1">
              <a:spcAft>
                <a:spcPts val="0"/>
              </a:spcAft>
              <a:buSzTx/>
              <a:buFont typeface="Arial" panose="020B0604020202020204" pitchFamily="34" charset="0"/>
              <a:buChar char="•"/>
              <a:tabLst/>
              <a:defRPr/>
            </a:pPr>
            <a:r>
              <a:rPr kumimoji="0" lang="en-US" sz="1600" b="0" i="0" u="none" strike="noStrike" kern="1200" cap="none" spc="0" normalizeH="0" baseline="0" noProof="0" dirty="0">
                <a:ln>
                  <a:noFill/>
                </a:ln>
                <a:effectLst/>
                <a:uLnTx/>
                <a:uFillTx/>
                <a:latin typeface="Calibri"/>
                <a:cs typeface="Calibri"/>
              </a:rPr>
              <a:t>Fill out the form, so DSO can help complete your SEVIS record</a:t>
            </a:r>
            <a:endParaRPr kumimoji="0" lang="en-US" sz="1600" b="0" i="0" u="none" strike="noStrike" cap="none" spc="0" normalizeH="0" baseline="0" noProof="0" dirty="0">
              <a:ln>
                <a:noFill/>
              </a:ln>
              <a:effectLst/>
              <a:uLnTx/>
              <a:uFillTx/>
              <a:latin typeface="Calibri"/>
              <a:cs typeface="Calibri"/>
            </a:endParaRPr>
          </a:p>
        </p:txBody>
      </p:sp>
      <p:pic>
        <p:nvPicPr>
          <p:cNvPr id="4" name="Picture 3">
            <a:extLst>
              <a:ext uri="{FF2B5EF4-FFF2-40B4-BE49-F238E27FC236}">
                <a16:creationId xmlns:a16="http://schemas.microsoft.com/office/drawing/2014/main" id="{24E623F8-0C99-EECE-FFDD-62F45E585573}"/>
              </a:ext>
            </a:extLst>
          </p:cNvPr>
          <p:cNvPicPr>
            <a:picLocks noChangeAspect="1"/>
          </p:cNvPicPr>
          <p:nvPr/>
        </p:nvPicPr>
        <p:blipFill>
          <a:blip r:embed="rId3"/>
          <a:stretch>
            <a:fillRect/>
          </a:stretch>
        </p:blipFill>
        <p:spPr>
          <a:xfrm>
            <a:off x="446219" y="3018315"/>
            <a:ext cx="4346825" cy="640135"/>
          </a:xfrm>
          <a:prstGeom prst="rect">
            <a:avLst/>
          </a:prstGeom>
        </p:spPr>
      </p:pic>
    </p:spTree>
    <p:extLst>
      <p:ext uri="{BB962C8B-B14F-4D97-AF65-F5344CB8AC3E}">
        <p14:creationId xmlns:p14="http://schemas.microsoft.com/office/powerpoint/2010/main" val="10121986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99D1FD2A-2BBA-4B7A-80E4-09314FE251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8" name="Rectangle 7">
            <a:extLst>
              <a:ext uri="{FF2B5EF4-FFF2-40B4-BE49-F238E27FC236}">
                <a16:creationId xmlns:a16="http://schemas.microsoft.com/office/drawing/2014/main" id="{8CEB63C6-A53E-461B-8F9D-9CE4D2627F32}"/>
              </a:ext>
            </a:extLst>
          </p:cNvPr>
          <p:cNvSpPr/>
          <p:nvPr/>
        </p:nvSpPr>
        <p:spPr>
          <a:xfrm>
            <a:off x="444485" y="2340702"/>
            <a:ext cx="5651515" cy="2185214"/>
          </a:xfrm>
          <a:prstGeom prst="rect">
            <a:avLst/>
          </a:prstGeom>
        </p:spPr>
        <p:txBody>
          <a:bodyPr wrap="square">
            <a:spAutoFit/>
          </a:bodyPr>
          <a:lstStyle/>
          <a:p>
            <a:pPr algn="ctr"/>
            <a:r>
              <a:rPr lang="en-US" b="1" dirty="0">
                <a:solidFill>
                  <a:srgbClr val="0070C0"/>
                </a:solidFill>
              </a:rPr>
              <a:t>Post-completion</a:t>
            </a:r>
          </a:p>
          <a:p>
            <a:pPr algn="just" defTabSz="114300"/>
            <a:r>
              <a:rPr lang="en-US" dirty="0"/>
              <a:t>		Full-time after the completion of all requirements of  </a:t>
            </a:r>
          </a:p>
          <a:p>
            <a:pPr algn="just" defTabSz="114300"/>
            <a:r>
              <a:rPr lang="en-US" dirty="0"/>
              <a:t>    one’s degree. This is the most used form of employment    </a:t>
            </a:r>
          </a:p>
          <a:p>
            <a:pPr algn="just" defTabSz="114300"/>
            <a:r>
              <a:rPr lang="en-US" dirty="0"/>
              <a:t>    authorization.</a:t>
            </a:r>
          </a:p>
          <a:p>
            <a:pPr algn="just"/>
            <a:r>
              <a:rPr lang="en-US" sz="1000" dirty="0"/>
              <a:t>	</a:t>
            </a:r>
          </a:p>
          <a:p>
            <a:pPr algn="just" defTabSz="225425"/>
            <a:r>
              <a:rPr lang="en-US" dirty="0"/>
              <a:t>	You are generally awarded 12 months total at each 	academic level for OPT, which must be applied for all at 	once, you cannot divide this time (for Post-Completion).</a:t>
            </a:r>
          </a:p>
        </p:txBody>
      </p:sp>
      <p:sp>
        <p:nvSpPr>
          <p:cNvPr id="9" name="Rectangle 8">
            <a:extLst>
              <a:ext uri="{FF2B5EF4-FFF2-40B4-BE49-F238E27FC236}">
                <a16:creationId xmlns:a16="http://schemas.microsoft.com/office/drawing/2014/main" id="{73E5075E-C065-4A94-B29F-7600101F8C21}"/>
              </a:ext>
            </a:extLst>
          </p:cNvPr>
          <p:cNvSpPr/>
          <p:nvPr/>
        </p:nvSpPr>
        <p:spPr>
          <a:xfrm>
            <a:off x="5940202" y="2515255"/>
            <a:ext cx="5807313" cy="1117229"/>
          </a:xfrm>
          <a:prstGeom prst="rect">
            <a:avLst/>
          </a:prstGeom>
        </p:spPr>
        <p:txBody>
          <a:bodyPr wrap="square">
            <a:spAutoFit/>
          </a:bodyPr>
          <a:lstStyle/>
          <a:p>
            <a:pPr marL="512763" lvl="0" indent="-403225" algn="ctr">
              <a:lnSpc>
                <a:spcPct val="90000"/>
              </a:lnSpc>
              <a:defRPr/>
            </a:pPr>
            <a:r>
              <a:rPr lang="en-US" b="1" dirty="0">
                <a:solidFill>
                  <a:prstClr val="white">
                    <a:lumMod val="65000"/>
                  </a:prstClr>
                </a:solidFill>
                <a:latin typeface="Calibri" panose="020F0502020204030204" pitchFamily="34" charset="0"/>
                <a:cs typeface="Calibri" panose="020F0502020204030204" pitchFamily="34" charset="0"/>
              </a:rPr>
              <a:t>Pre-Completion</a:t>
            </a:r>
          </a:p>
          <a:p>
            <a:pPr marL="344488" lvl="0" indent="-234950">
              <a:lnSpc>
                <a:spcPct val="90000"/>
              </a:lnSpc>
              <a:defRPr/>
            </a:pPr>
            <a:r>
              <a:rPr lang="en-US" dirty="0">
                <a:solidFill>
                  <a:prstClr val="white">
                    <a:lumMod val="65000"/>
                  </a:prstClr>
                </a:solidFill>
                <a:latin typeface="Calibri" panose="020F0502020204030204" pitchFamily="34" charset="0"/>
                <a:cs typeface="Calibri" panose="020F0502020204030204" pitchFamily="34" charset="0"/>
              </a:rPr>
              <a:t>	Part-time when school is in session or full-time during the student’s annual vacation.  Pre-Completion OPT is not commonly used as it detracts for Post-OPT.</a:t>
            </a:r>
          </a:p>
        </p:txBody>
      </p:sp>
      <p:sp>
        <p:nvSpPr>
          <p:cNvPr id="4" name="TextBox 3">
            <a:extLst>
              <a:ext uri="{FF2B5EF4-FFF2-40B4-BE49-F238E27FC236}">
                <a16:creationId xmlns:a16="http://schemas.microsoft.com/office/drawing/2014/main" id="{1541883B-7E80-59BA-B2C0-610266823562}"/>
              </a:ext>
            </a:extLst>
          </p:cNvPr>
          <p:cNvSpPr txBox="1"/>
          <p:nvPr/>
        </p:nvSpPr>
        <p:spPr>
          <a:xfrm>
            <a:off x="3039762" y="515750"/>
            <a:ext cx="4983892" cy="461665"/>
          </a:xfrm>
          <a:prstGeom prst="rect">
            <a:avLst/>
          </a:prstGeom>
          <a:noFill/>
        </p:spPr>
        <p:txBody>
          <a:bodyPr wrap="square" rtlCol="0">
            <a:spAutoFit/>
          </a:bodyPr>
          <a:lstStyle/>
          <a:p>
            <a:pPr algn="ctr"/>
            <a:r>
              <a:rPr lang="en-US" sz="2400" dirty="0"/>
              <a:t>TYPES OF OPT</a:t>
            </a:r>
          </a:p>
        </p:txBody>
      </p:sp>
    </p:spTree>
    <p:extLst>
      <p:ext uri="{BB962C8B-B14F-4D97-AF65-F5344CB8AC3E}">
        <p14:creationId xmlns:p14="http://schemas.microsoft.com/office/powerpoint/2010/main" val="3054846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6" name="Picture 85">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14" name="TextBox 13">
            <a:extLst>
              <a:ext uri="{FF2B5EF4-FFF2-40B4-BE49-F238E27FC236}">
                <a16:creationId xmlns:a16="http://schemas.microsoft.com/office/drawing/2014/main" id="{6345A2A7-8FBA-48E1-A9E7-303C4074D696}"/>
              </a:ext>
            </a:extLst>
          </p:cNvPr>
          <p:cNvSpPr txBox="1"/>
          <p:nvPr/>
        </p:nvSpPr>
        <p:spPr>
          <a:xfrm>
            <a:off x="3126760" y="1051426"/>
            <a:ext cx="5654407" cy="4755148"/>
          </a:xfrm>
          <a:prstGeom prst="rect">
            <a:avLst/>
          </a:prstGeom>
          <a:noFill/>
        </p:spPr>
        <p:txBody>
          <a:bodyPr wrap="square">
            <a:spAutoFit/>
          </a:bodyPr>
          <a:lstStyle/>
          <a:p>
            <a:pPr marL="0" marR="0" lvl="0" indent="0" algn="ctr" defTabSz="1031875" rtl="0" eaLnBrk="1" fontAlgn="auto" latinLnBrk="0" hangingPunct="1">
              <a:spcBef>
                <a:spcPts val="0"/>
              </a:spcBef>
              <a:spcAft>
                <a:spcPts val="60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Calibri" panose="020F0502020204030204" pitchFamily="34" charset="0"/>
                <a:ea typeface="+mn-ea"/>
                <a:cs typeface="+mn-cs"/>
              </a:rPr>
              <a:t>Updates about SEVIS Portal</a:t>
            </a:r>
          </a:p>
          <a:p>
            <a:pPr marL="0" marR="0" lvl="0" indent="0" algn="l" defTabSz="1031875" rtl="0" eaLnBrk="1" fontAlgn="auto" latinLnBrk="0" hangingPunct="1">
              <a:spcBef>
                <a:spcPts val="0"/>
              </a:spcBef>
              <a:spcAft>
                <a:spcPts val="600"/>
              </a:spcAft>
              <a:buClrTx/>
              <a:buSzTx/>
              <a:buFontTx/>
              <a:buNone/>
              <a:tabLst/>
              <a:defRPr/>
            </a:pPr>
            <a:endParaRPr kumimoji="0" lang="en-US" sz="2200" b="1" i="0" u="none" strike="noStrike" kern="1200" cap="none" spc="0" normalizeH="0" baseline="0" noProof="0" dirty="0">
              <a:ln>
                <a:noFill/>
              </a:ln>
              <a:solidFill>
                <a:srgbClr val="DE7E18">
                  <a:lumMod val="75000"/>
                </a:srgbClr>
              </a:solidFill>
              <a:effectLst/>
              <a:uLnTx/>
              <a:uFillTx/>
              <a:latin typeface="Calibri" panose="020F0502020204030204" pitchFamily="34" charset="0"/>
              <a:ea typeface="+mn-ea"/>
              <a:cs typeface="+mn-cs"/>
            </a:endParaRPr>
          </a:p>
          <a:p>
            <a:pPr marL="285750" marR="0" lvl="0" indent="-285750" algn="l" defTabSz="1031875" rtl="0" eaLnBrk="1" fontAlgn="auto" latinLnBrk="0" hangingPunct="1">
              <a:spcBef>
                <a:spcPts val="0"/>
              </a:spcBef>
              <a:spcAft>
                <a:spcPts val="60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mn-ea"/>
                <a:cs typeface="+mn-cs"/>
              </a:rPr>
              <a:t>Now SEVIS Portal will send reminders to your email about </a:t>
            </a:r>
          </a:p>
          <a:p>
            <a:pPr marL="0" marR="0" lvl="0" indent="0" algn="l" defTabSz="1031875" rtl="0" eaLnBrk="1" fontAlgn="auto" latinLnBrk="0" hangingPunct="1">
              <a:spcBef>
                <a:spcPts val="0"/>
              </a:spcBef>
              <a:spcAft>
                <a:spcPts val="600"/>
              </a:spcAft>
              <a:buClrTx/>
              <a:buSzTx/>
              <a:buFontTx/>
              <a:buNone/>
              <a:tabLst/>
              <a:defRPr/>
            </a:pPr>
            <a:endParaRPr kumimoji="0" lang="en-US" sz="10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mn-ea"/>
              <a:cs typeface="+mn-cs"/>
            </a:endParaRPr>
          </a:p>
          <a:p>
            <a:pPr marL="1147763" marR="0" lvl="0" indent="-346075" algn="l" defTabSz="1031875" rtl="0" eaLnBrk="1" fontAlgn="auto" latinLnBrk="0" hangingPunct="1">
              <a:spcBef>
                <a:spcPts val="0"/>
              </a:spcBef>
              <a:spcAft>
                <a:spcPts val="600"/>
              </a:spcAft>
              <a:buClrTx/>
              <a:buSzTx/>
              <a:buFont typeface="Courier New" panose="02070309020205020404" pitchFamily="49" charset="0"/>
              <a:buChar char="o"/>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mn-ea"/>
                <a:cs typeface="+mn-cs"/>
              </a:rPr>
              <a:t>Important deadlines and changes to your SEVIS record</a:t>
            </a:r>
          </a:p>
          <a:p>
            <a:pPr marL="1147763" marR="0" lvl="0" indent="-346075" algn="l" defTabSz="1031875" rtl="0" eaLnBrk="1" fontAlgn="auto" latinLnBrk="0" hangingPunct="1">
              <a:spcBef>
                <a:spcPts val="0"/>
              </a:spcBef>
              <a:spcAft>
                <a:spcPts val="600"/>
              </a:spcAft>
              <a:buClrTx/>
              <a:buSzTx/>
              <a:buFont typeface="Courier New" panose="02070309020205020404" pitchFamily="49" charset="0"/>
              <a:buChar char="o"/>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mn-ea"/>
                <a:cs typeface="+mn-cs"/>
              </a:rPr>
              <a:t>It will send to both your old and new email </a:t>
            </a:r>
          </a:p>
          <a:p>
            <a:pPr marL="627063" marR="0" lvl="0" indent="-339725" algn="l" defTabSz="914400" rtl="0" eaLnBrk="1" fontAlgn="auto" latinLnBrk="0" hangingPunct="1">
              <a:spcBef>
                <a:spcPts val="0"/>
              </a:spcBef>
              <a:spcAft>
                <a:spcPts val="600"/>
              </a:spcAft>
              <a:buClrTx/>
              <a:buSzTx/>
              <a:buFontTx/>
              <a:buNone/>
              <a:tabLst/>
              <a:defRPr/>
            </a:pPr>
            <a:endParaRPr kumimoji="0" lang="en-US" sz="500"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DengXian"/>
              <a:cs typeface="Calibri" panose="020F0502020204030204" pitchFamily="34" charset="0"/>
            </a:endParaRPr>
          </a:p>
          <a:p>
            <a:pPr marL="0" marR="0" lvl="0" indent="0" algn="l" defTabSz="914400" rtl="0" eaLnBrk="1" fontAlgn="auto" latinLnBrk="0" hangingPunct="1">
              <a:spcBef>
                <a:spcPts val="0"/>
              </a:spcBef>
              <a:spcAft>
                <a:spcPts val="600"/>
              </a:spcAft>
              <a:buClrTx/>
              <a:buSzTx/>
              <a:buFontTx/>
              <a:buNone/>
              <a:tabLst/>
              <a:defRPr/>
            </a:pPr>
            <a:endParaRPr kumimoji="0" lang="en-US" sz="1000" b="1" i="0" u="none" strike="noStrike" kern="1200" cap="none" spc="0" normalizeH="0" baseline="0" noProof="0" dirty="0">
              <a:ln>
                <a:noFill/>
              </a:ln>
              <a:solidFill>
                <a:srgbClr val="ED7D31">
                  <a:lumMod val="75000"/>
                </a:srgbClr>
              </a:solidFill>
              <a:effectLst/>
              <a:uLnTx/>
              <a:uFillTx/>
              <a:latin typeface="Calibri" panose="020F0502020204030204" pitchFamily="34" charset="0"/>
              <a:ea typeface="DengXian"/>
              <a:cs typeface="Calibri" panose="020F0502020204030204" pitchFamily="34" charset="0"/>
            </a:endParaRPr>
          </a:p>
          <a:p>
            <a:pPr marL="342900" marR="0" lvl="0" indent="-342900" algn="l" defTabSz="914400" rtl="0" eaLnBrk="1" fontAlgn="auto" latinLnBrk="0" hangingPunct="1">
              <a:spcBef>
                <a:spcPts val="0"/>
              </a:spcBef>
              <a:spcAft>
                <a:spcPts val="60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DengXian"/>
                <a:cs typeface="Calibri" panose="020F0502020204030204" pitchFamily="34" charset="0"/>
              </a:rPr>
              <a:t>Portal Access Expires 6 months after OPT End Date  </a:t>
            </a:r>
          </a:p>
          <a:p>
            <a:pPr marL="0" marR="0" lvl="0" indent="0" algn="l" defTabSz="914400" rtl="0" eaLnBrk="1" fontAlgn="auto" latinLnBrk="0" hangingPunct="1">
              <a:spcBef>
                <a:spcPts val="0"/>
              </a:spcBef>
              <a:spcAft>
                <a:spcPts val="600"/>
              </a:spcAft>
              <a:buClrTx/>
              <a:buSzTx/>
              <a:buFontTx/>
              <a:buNone/>
              <a:tabLst/>
              <a:defRPr/>
            </a:pPr>
            <a:endParaRPr kumimoji="0" lang="en-US" sz="1000" b="1" i="0" u="none" strike="noStrike" kern="1200" cap="none" spc="0" normalizeH="0" baseline="0" noProof="0" dirty="0">
              <a:ln>
                <a:noFill/>
              </a:ln>
              <a:solidFill>
                <a:srgbClr val="ED7D31">
                  <a:lumMod val="75000"/>
                </a:srgbClr>
              </a:solidFill>
              <a:effectLst/>
              <a:uLnTx/>
              <a:uFillTx/>
              <a:latin typeface="Calibri" panose="020F0502020204030204" pitchFamily="34" charset="0"/>
              <a:ea typeface="DengXian"/>
              <a:cs typeface="Calibri" panose="020F0502020204030204" pitchFamily="34" charset="0"/>
            </a:endParaRPr>
          </a:p>
          <a:p>
            <a:pPr marL="1147763" marR="0" lvl="0" indent="-346075" algn="l" defTabSz="914400" rtl="0" eaLnBrk="1" fontAlgn="auto" latinLnBrk="0" hangingPunct="1">
              <a:spcBef>
                <a:spcPts val="0"/>
              </a:spcBef>
              <a:spcAft>
                <a:spcPts val="600"/>
              </a:spcAft>
              <a:buClrTx/>
              <a:buSzTx/>
              <a:buFont typeface="Courier New" panose="02070309020205020404" pitchFamily="49" charset="0"/>
              <a:buChar char="o"/>
              <a:tabLst/>
              <a:defRPr/>
            </a:pPr>
            <a:r>
              <a:rPr kumimoji="0" lang="en-US" sz="1800"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DengXian"/>
                <a:cs typeface="Calibri" panose="020F0502020204030204" pitchFamily="34" charset="0"/>
              </a:rPr>
              <a:t>SEVIS sends two email reminders</a:t>
            </a:r>
          </a:p>
          <a:p>
            <a:pPr marL="1828800" marR="0" lvl="0" indent="-344488" algn="l" defTabSz="914400" rtl="0" eaLnBrk="1" fontAlgn="auto" latinLnBrk="0" hangingPunct="1">
              <a:spcBef>
                <a:spcPts val="0"/>
              </a:spcBef>
              <a:spcAft>
                <a:spcPts val="600"/>
              </a:spcAft>
              <a:buClrTx/>
              <a:buSzTx/>
              <a:buFontTx/>
              <a:buChar char="-"/>
              <a:tabLst/>
              <a:defRPr/>
            </a:pPr>
            <a:r>
              <a:rPr kumimoji="0" lang="en-US" sz="1800"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DengXian"/>
                <a:cs typeface="Calibri" panose="020F0502020204030204" pitchFamily="34" charset="0"/>
              </a:rPr>
              <a:t>5 months prior to the date</a:t>
            </a:r>
          </a:p>
          <a:p>
            <a:pPr marL="1828800" marR="0" lvl="0" indent="-344488" algn="l" defTabSz="914400" rtl="0" eaLnBrk="1" fontAlgn="auto" latinLnBrk="0" hangingPunct="1">
              <a:spcBef>
                <a:spcPts val="0"/>
              </a:spcBef>
              <a:spcAft>
                <a:spcPts val="600"/>
              </a:spcAft>
              <a:buClrTx/>
              <a:buSzTx/>
              <a:buFontTx/>
              <a:buChar char="-"/>
              <a:tabLst/>
              <a:defRPr/>
            </a:pPr>
            <a:r>
              <a:rPr kumimoji="0" lang="en-US" sz="1800"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DengXian"/>
                <a:cs typeface="Calibri" panose="020F0502020204030204" pitchFamily="34" charset="0"/>
              </a:rPr>
              <a:t>30 days prior to the date</a:t>
            </a:r>
          </a:p>
        </p:txBody>
      </p:sp>
    </p:spTree>
    <p:extLst>
      <p:ext uri="{BB962C8B-B14F-4D97-AF65-F5344CB8AC3E}">
        <p14:creationId xmlns:p14="http://schemas.microsoft.com/office/powerpoint/2010/main" val="31680690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4" name="Picture 33">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extBox 14">
            <a:extLst>
              <a:ext uri="{FF2B5EF4-FFF2-40B4-BE49-F238E27FC236}">
                <a16:creationId xmlns:a16="http://schemas.microsoft.com/office/drawing/2014/main" id="{A85546FA-52A4-45C9-9F46-C4629491A7FE}"/>
              </a:ext>
            </a:extLst>
          </p:cNvPr>
          <p:cNvSpPr txBox="1"/>
          <p:nvPr/>
        </p:nvSpPr>
        <p:spPr>
          <a:xfrm>
            <a:off x="5712469" y="214361"/>
            <a:ext cx="5153062" cy="672492"/>
          </a:xfrm>
          <a:prstGeom prst="rect">
            <a:avLst/>
          </a:prstGeom>
        </p:spPr>
        <p:txBody>
          <a:bodyPr vert="horz" lIns="91440" tIns="45720" rIns="91440" bIns="45720" rtlCol="0" anchor="ctr">
            <a:normAutofit/>
          </a:bodyPr>
          <a:lstStyle/>
          <a:p>
            <a:pPr marL="0" marR="0" lvl="0" indent="0" fontAlgn="auto">
              <a:lnSpc>
                <a:spcPct val="90000"/>
              </a:lnSpc>
              <a:spcBef>
                <a:spcPct val="0"/>
              </a:spcBef>
              <a:spcAft>
                <a:spcPts val="600"/>
              </a:spcAft>
              <a:buClrTx/>
              <a:buSzTx/>
              <a:tabLst/>
              <a:defRPr/>
            </a:pPr>
            <a:endParaRPr kumimoji="0" lang="en-US" sz="2800" b="1" i="0" u="none" strike="noStrike" cap="none" spc="0" normalizeH="0" baseline="0" noProof="0" dirty="0">
              <a:ln>
                <a:noFill/>
              </a:ln>
              <a:solidFill>
                <a:srgbClr val="0070C0"/>
              </a:solidFill>
              <a:effectLst/>
              <a:uLnTx/>
              <a:uFillTx/>
              <a:ea typeface="+mj-ea"/>
              <a:cs typeface="+mj-cs"/>
            </a:endParaRPr>
          </a:p>
        </p:txBody>
      </p:sp>
      <p:sp>
        <p:nvSpPr>
          <p:cNvPr id="36"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0AF6E8D2-0BF1-40E0-A632-3B9D2C9025AE}"/>
              </a:ext>
            </a:extLst>
          </p:cNvPr>
          <p:cNvSpPr txBox="1"/>
          <p:nvPr/>
        </p:nvSpPr>
        <p:spPr>
          <a:xfrm>
            <a:off x="5712469" y="800056"/>
            <a:ext cx="6121090" cy="6057944"/>
          </a:xfrm>
          <a:prstGeom prst="rect">
            <a:avLst/>
          </a:prstGeom>
        </p:spPr>
        <p:txBody>
          <a:bodyPr vert="horz" wrap="none" lIns="91440" tIns="45720" rIns="91440" bIns="45720" rtlCol="0" anchor="t" anchorCtr="0">
            <a:noAutofit/>
          </a:bodyPr>
          <a:lstStyle/>
          <a:p>
            <a:pPr marL="404495"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effectLst/>
                <a:uLnTx/>
                <a:uFillTx/>
                <a:latin typeface="Calibri"/>
                <a:cs typeface="Calibri"/>
              </a:rPr>
              <a:t>You may be approved less than 12 months</a:t>
            </a:r>
            <a:endParaRPr lang="en-US" sz="1600" b="0" i="1" u="sng" strike="noStrike" kern="1200" cap="none" spc="0" normalizeH="0" baseline="0" noProof="0" dirty="0">
              <a:ln>
                <a:noFill/>
              </a:ln>
              <a:effectLst/>
              <a:uLnTx/>
              <a:uFillTx/>
              <a:latin typeface="Calibri"/>
              <a:cs typeface="Calibri"/>
            </a:endParaRPr>
          </a:p>
          <a:p>
            <a:pPr marL="511175" indent="344170">
              <a:buFont typeface="Courier New" panose="02070309020205020404" pitchFamily="49" charset="0"/>
              <a:buChar char="o"/>
              <a:defRPr/>
            </a:pPr>
            <a:r>
              <a:rPr kumimoji="0" lang="en-US" sz="1600" b="0" i="1" u="sng" strike="noStrike" kern="1200" cap="none" spc="0" normalizeH="0" baseline="0" noProof="0" dirty="0">
                <a:ln>
                  <a:noFill/>
                </a:ln>
                <a:effectLst/>
                <a:uLnTx/>
                <a:uFillTx/>
                <a:latin typeface="Calibri"/>
                <a:cs typeface="Calibri"/>
              </a:rPr>
              <a:t>Approved more than 12 months doesn’t mean you can work</a:t>
            </a:r>
            <a:r>
              <a:rPr lang="en-US" sz="1600" i="1" u="sng" dirty="0">
                <a:latin typeface="Calibri"/>
                <a:cs typeface="Calibri"/>
              </a:rPr>
              <a:t> </a:t>
            </a:r>
            <a:endParaRPr lang="en-US" sz="1600" b="0" i="1" u="sng" strike="noStrike" kern="1200" cap="none" spc="0" normalizeH="0" baseline="0" noProof="0" dirty="0">
              <a:ln>
                <a:noFill/>
              </a:ln>
              <a:effectLst/>
              <a:uLnTx/>
              <a:uFillTx/>
              <a:latin typeface="Calibri" panose="020F0502020204030204" pitchFamily="34" charset="0"/>
              <a:cs typeface="Calibri" panose="020F0502020204030204" pitchFamily="34" charset="0"/>
            </a:endParaRPr>
          </a:p>
          <a:p>
            <a:pPr marL="511175" lvl="1" indent="344170" defTabSz="628650">
              <a:defRPr/>
            </a:pPr>
            <a:r>
              <a:rPr kumimoji="0" lang="en-US" sz="1600" b="0" i="1" u="sng" strike="noStrike" kern="1200" cap="none" spc="0" normalizeH="0" baseline="0" noProof="0" dirty="0">
                <a:ln>
                  <a:noFill/>
                </a:ln>
                <a:effectLst/>
                <a:uLnTx/>
                <a:uFillTx/>
                <a:latin typeface="Calibri"/>
                <a:cs typeface="Calibri"/>
              </a:rPr>
              <a:t>more than 12 months. Contact your DSO immediately to</a:t>
            </a:r>
            <a:r>
              <a:rPr lang="en-US" sz="1600" i="1" u="sng" dirty="0">
                <a:latin typeface="Calibri"/>
                <a:cs typeface="Calibri"/>
              </a:rPr>
              <a:t> </a:t>
            </a:r>
            <a:endParaRPr lang="en-US" sz="1600" b="0" i="1" u="sng" strike="noStrike" kern="1200" cap="none" spc="0" normalizeH="0" baseline="0" noProof="0" dirty="0">
              <a:ln>
                <a:noFill/>
              </a:ln>
              <a:effectLst/>
              <a:uLnTx/>
              <a:uFillTx/>
              <a:latin typeface="Calibri" panose="020F0502020204030204" pitchFamily="34" charset="0"/>
              <a:cs typeface="Calibri" panose="020F0502020204030204" pitchFamily="34" charset="0"/>
            </a:endParaRPr>
          </a:p>
          <a:p>
            <a:pPr marL="511175" marR="0" lvl="1" indent="344170" algn="l" defTabSz="628650" rtl="0" eaLnBrk="1" fontAlgn="auto" latinLnBrk="0" hangingPunct="1">
              <a:lnSpc>
                <a:spcPct val="100000"/>
              </a:lnSpc>
              <a:spcBef>
                <a:spcPts val="0"/>
              </a:spcBef>
              <a:spcAft>
                <a:spcPts val="0"/>
              </a:spcAft>
              <a:buClrTx/>
              <a:buSzTx/>
              <a:tabLst/>
              <a:defRPr/>
            </a:pPr>
            <a:r>
              <a:rPr kumimoji="0" lang="en-US" sz="1600" b="0" i="1" u="sng" strike="noStrike" kern="1200" cap="none" spc="0" normalizeH="0" baseline="0" noProof="0" dirty="0">
                <a:ln>
                  <a:noFill/>
                </a:ln>
                <a:effectLst/>
                <a:uLnTx/>
                <a:uFillTx/>
                <a:latin typeface="Calibri"/>
                <a:cs typeface="Calibri"/>
              </a:rPr>
              <a:t>request correction from USCIS</a:t>
            </a:r>
            <a:endParaRPr lang="en-US" sz="1600" b="0" i="1" u="sng" strike="noStrike" kern="1200" cap="none" spc="0" normalizeH="0" baseline="0" noProof="0" dirty="0">
              <a:ln>
                <a:noFill/>
              </a:ln>
              <a:effectLst/>
              <a:uLnTx/>
              <a:uFillTx/>
              <a:latin typeface="Calibri"/>
              <a:cs typeface="Calibri"/>
            </a:endParaRPr>
          </a:p>
          <a:p>
            <a:pPr marL="511175" marR="0" lvl="1" indent="344170" algn="l" defTabSz="628650" rtl="0" eaLnBrk="1" fontAlgn="auto" latinLnBrk="0" hangingPunct="1">
              <a:lnSpc>
                <a:spcPct val="100000"/>
              </a:lnSpc>
              <a:spcBef>
                <a:spcPts val="0"/>
              </a:spcBef>
              <a:spcAft>
                <a:spcPts val="0"/>
              </a:spcAft>
              <a:buClrTx/>
              <a:buSzTx/>
              <a:tabLst/>
              <a:defRPr/>
            </a:pPr>
            <a:endParaRPr lang="en-US" sz="1600" b="0" i="1" u="sng"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a:p>
            <a:pPr marL="404495"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latin typeface="Calibri"/>
                <a:cs typeface="Calibri"/>
              </a:rPr>
              <a:t>The employment start date might be prior to your Program End Date</a:t>
            </a:r>
          </a:p>
          <a:p>
            <a:pPr marL="855345" marR="0" lvl="0" indent="-34417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600" i="1" u="sng" dirty="0">
                <a:latin typeface="Calibri"/>
                <a:cs typeface="Calibri"/>
              </a:rPr>
              <a:t>DO NOT WORK prior to your Program End Date</a:t>
            </a:r>
          </a:p>
          <a:p>
            <a:pPr marL="855345" indent="-344170">
              <a:buFont typeface="Courier New" panose="02070309020205020404" pitchFamily="49" charset="0"/>
              <a:buChar char="o"/>
              <a:defRPr/>
            </a:pPr>
            <a:r>
              <a:rPr kumimoji="0" lang="en-US" sz="1600" b="0" i="1" u="sng" strike="noStrike" kern="1200" cap="none" spc="0" normalizeH="0" baseline="0" noProof="0" dirty="0">
                <a:ln>
                  <a:noFill/>
                </a:ln>
                <a:effectLst/>
                <a:uLnTx/>
                <a:uFillTx/>
                <a:latin typeface="Calibri"/>
                <a:cs typeface="Calibri"/>
              </a:rPr>
              <a:t>Talk with </a:t>
            </a:r>
            <a:r>
              <a:rPr lang="en-US" sz="1600" i="1" u="sng" dirty="0">
                <a:latin typeface="Calibri"/>
                <a:cs typeface="Calibri"/>
              </a:rPr>
              <a:t>DSO to file correction </a:t>
            </a:r>
            <a:endParaRPr lang="en-US" sz="1600" b="0" i="1" u="sng" strike="noStrike" kern="1200" cap="none" spc="0" normalizeH="0" baseline="0" noProof="0" dirty="0">
              <a:ln>
                <a:noFill/>
              </a:ln>
              <a:effectLst/>
              <a:uLnTx/>
              <a:uFillTx/>
              <a:latin typeface="Calibri" panose="020F0502020204030204" pitchFamily="34" charset="0"/>
              <a:cs typeface="Calibri" panose="020F0502020204030204" pitchFamily="34" charset="0"/>
            </a:endParaRPr>
          </a:p>
          <a:p>
            <a:pPr marL="404495"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a:p>
            <a:pPr marL="404495" indent="-285750">
              <a:buFont typeface="Arial" panose="020B0604020202020204" pitchFamily="34" charset="0"/>
              <a:buChar char="•"/>
              <a:defRPr/>
            </a:pPr>
            <a:r>
              <a:rPr kumimoji="0" lang="en-US" sz="1600" b="0" i="0" u="none" strike="noStrike" kern="1200" cap="none" spc="0" normalizeH="0" baseline="0" noProof="0" dirty="0">
                <a:ln>
                  <a:noFill/>
                </a:ln>
                <a:effectLst/>
                <a:uLnTx/>
                <a:uFillTx/>
                <a:latin typeface="Calibri"/>
                <a:cs typeface="Calibri"/>
              </a:rPr>
              <a:t>You may no longer be a student, but you are in F-1 student status,</a:t>
            </a:r>
            <a:r>
              <a:rPr lang="en-US" sz="1600" dirty="0">
                <a:latin typeface="Calibri"/>
                <a:cs typeface="Calibri"/>
              </a:rPr>
              <a:t> </a:t>
            </a:r>
            <a:endParaRPr lang="en-US" sz="1600" b="0" i="0" u="none" strike="noStrike" kern="1200" cap="none" spc="0" normalizeH="0" baseline="0" noProof="0" dirty="0">
              <a:ln>
                <a:noFill/>
              </a:ln>
              <a:effectLst/>
              <a:uLnTx/>
              <a:uFillTx/>
              <a:latin typeface="Calibri" panose="020F0502020204030204" pitchFamily="34" charset="0"/>
              <a:cs typeface="Calibri" panose="020F0502020204030204" pitchFamily="34" charset="0"/>
            </a:endParaRPr>
          </a:p>
          <a:p>
            <a:pPr marL="118745" marR="0" lvl="0" indent="0" algn="l" defTabSz="403225" rtl="0" eaLnBrk="1" fontAlgn="auto" latinLnBrk="0" hangingPunct="1">
              <a:lnSpc>
                <a:spcPct val="100000"/>
              </a:lnSpc>
              <a:spcBef>
                <a:spcPts val="0"/>
              </a:spcBef>
              <a:spcAft>
                <a:spcPts val="0"/>
              </a:spcAft>
              <a:buClrTx/>
              <a:buSzTx/>
              <a:buFontTx/>
              <a:buNone/>
              <a:defRPr/>
            </a:pPr>
            <a:r>
              <a:rPr lang="en-US" sz="1600" dirty="0">
                <a:latin typeface="Calibri"/>
                <a:cs typeface="Calibri"/>
              </a:rPr>
              <a:t>	</a:t>
            </a:r>
            <a:r>
              <a:rPr kumimoji="0" lang="en-US" sz="1600" b="0" i="0" u="none" strike="noStrike" kern="1200" cap="none" spc="0" normalizeH="0" baseline="0" noProof="0" dirty="0">
                <a:ln>
                  <a:noFill/>
                </a:ln>
                <a:effectLst/>
                <a:uLnTx/>
                <a:uFillTx/>
                <a:latin typeface="Calibri"/>
                <a:cs typeface="Calibri"/>
              </a:rPr>
              <a:t>and all requirements for F1 status still apply.</a:t>
            </a:r>
            <a:endParaRPr lang="en-US" sz="1600" b="0" i="0" u="none" strike="noStrike" kern="1200" cap="none" spc="0" normalizeH="0" baseline="0" noProof="0" dirty="0">
              <a:ln>
                <a:noFill/>
              </a:ln>
              <a:effectLst/>
              <a:uLnTx/>
              <a:uFillTx/>
              <a:latin typeface="Calibri"/>
              <a:cs typeface="Calibri"/>
            </a:endParaRPr>
          </a:p>
          <a:p>
            <a:pPr marL="290195"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endParaRPr lang="en-US" sz="1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a:p>
            <a:pPr marL="404495"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effectLst/>
                <a:uLnTx/>
                <a:uFillTx/>
                <a:latin typeface="Calibri"/>
                <a:cs typeface="Calibri"/>
              </a:rPr>
              <a:t>Travel signature is only </a:t>
            </a:r>
            <a:r>
              <a:rPr kumimoji="0" lang="en-US" sz="1600" b="1" i="0" u="none" strike="noStrike" kern="1200" cap="none" spc="0" normalizeH="0" baseline="0" noProof="0" dirty="0">
                <a:ln>
                  <a:noFill/>
                </a:ln>
                <a:effectLst/>
                <a:uLnTx/>
                <a:uFillTx/>
                <a:latin typeface="Calibri"/>
                <a:cs typeface="Calibri"/>
              </a:rPr>
              <a:t>valid for 6 months</a:t>
            </a:r>
            <a:r>
              <a:rPr kumimoji="0" lang="en-US" sz="1600" b="0" i="0" u="none" strike="noStrike" kern="1200" cap="none" spc="0" normalizeH="0" baseline="0" noProof="0" dirty="0">
                <a:ln>
                  <a:noFill/>
                </a:ln>
                <a:effectLst/>
                <a:uLnTx/>
                <a:uFillTx/>
                <a:latin typeface="Calibri"/>
                <a:cs typeface="Calibri"/>
              </a:rPr>
              <a:t>!</a:t>
            </a:r>
            <a:endParaRPr lang="en-US" sz="1600" b="0" i="0" u="none" strike="noStrike" kern="1200" cap="none" spc="0" normalizeH="0" baseline="0" noProof="0" dirty="0">
              <a:ln>
                <a:noFill/>
              </a:ln>
              <a:effectLst/>
              <a:uLnTx/>
              <a:uFillTx/>
              <a:latin typeface="Calibri"/>
              <a:cs typeface="Calibri"/>
            </a:endParaRPr>
          </a:p>
          <a:p>
            <a:pPr marL="118745" marR="0" lvl="0" algn="l" defTabSz="914400" rtl="0" eaLnBrk="1" fontAlgn="auto" latinLnBrk="0" hangingPunct="1">
              <a:lnSpc>
                <a:spcPct val="100000"/>
              </a:lnSpc>
              <a:spcBef>
                <a:spcPts val="0"/>
              </a:spcBef>
              <a:spcAft>
                <a:spcPts val="0"/>
              </a:spcAft>
              <a:buClrTx/>
              <a:buSzTx/>
              <a:tabLst/>
              <a:defRPr/>
            </a:pPr>
            <a:endParaRPr lang="en-US" sz="1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a:p>
            <a:pPr marL="403225" indent="-285750">
              <a:buFont typeface="Arial" panose="020B0604020202020204" pitchFamily="34" charset="0"/>
              <a:buChar char="•"/>
              <a:defRPr/>
            </a:pPr>
            <a:r>
              <a:rPr kumimoji="0" lang="en-US" sz="1600" b="0" i="0" u="none" strike="noStrike" kern="1200" cap="none" spc="0" normalizeH="0" baseline="0" noProof="0" dirty="0">
                <a:ln>
                  <a:noFill/>
                </a:ln>
                <a:effectLst/>
                <a:uLnTx/>
                <a:uFillTx/>
                <a:latin typeface="Calibri"/>
                <a:cs typeface="Calibri"/>
              </a:rPr>
              <a:t>If you have not completed your program as anticipated and have</a:t>
            </a:r>
            <a:r>
              <a:rPr lang="en-US" sz="1600" dirty="0">
                <a:latin typeface="Calibri"/>
                <a:cs typeface="Calibri"/>
              </a:rPr>
              <a:t> </a:t>
            </a:r>
            <a:endParaRPr lang="en-US" sz="1600" b="0" i="0" u="none" strike="noStrike" kern="1200" cap="none" spc="0" normalizeH="0" baseline="0" noProof="0" dirty="0">
              <a:ln>
                <a:noFill/>
              </a:ln>
              <a:effectLst/>
              <a:uLnTx/>
              <a:uFillTx/>
              <a:latin typeface="Calibri" panose="020F0502020204030204" pitchFamily="34" charset="0"/>
              <a:cs typeface="Calibri" panose="020F0502020204030204" pitchFamily="34" charset="0"/>
            </a:endParaRPr>
          </a:p>
          <a:p>
            <a:pPr marL="1080770" indent="-677545" defTabSz="628650">
              <a:defRPr/>
            </a:pPr>
            <a:r>
              <a:rPr kumimoji="0" lang="en-US" sz="1600" b="0" i="0" u="none" strike="noStrike" kern="1200" cap="none" spc="0" normalizeH="0" baseline="0" noProof="0" dirty="0">
                <a:ln>
                  <a:noFill/>
                </a:ln>
                <a:effectLst/>
                <a:uLnTx/>
                <a:uFillTx/>
                <a:latin typeface="Calibri"/>
                <a:cs typeface="Calibri"/>
              </a:rPr>
              <a:t>applied or been approved for OPT,</a:t>
            </a:r>
            <a:r>
              <a:rPr lang="en-US" sz="1600" dirty="0">
                <a:latin typeface="Calibri"/>
                <a:cs typeface="Calibri"/>
              </a:rPr>
              <a:t> </a:t>
            </a:r>
            <a:endParaRPr lang="en-US" sz="1600" b="0" i="0" u="none" strike="noStrike" kern="1200" cap="none" spc="0" normalizeH="0" baseline="0" noProof="0" dirty="0">
              <a:ln>
                <a:noFill/>
              </a:ln>
              <a:effectLst/>
              <a:uLnTx/>
              <a:uFillTx/>
              <a:latin typeface="Calibri" panose="020F0502020204030204" pitchFamily="34" charset="0"/>
              <a:cs typeface="Calibri" panose="020F0502020204030204" pitchFamily="34" charset="0"/>
            </a:endParaRPr>
          </a:p>
          <a:p>
            <a:pPr marL="796925" marR="0" lvl="0" indent="-226695"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1600" b="0" i="0" u="none" strike="noStrike" kern="1200" cap="none" spc="0" normalizeH="0" baseline="0" noProof="0" dirty="0">
                <a:ln>
                  <a:noFill/>
                </a:ln>
                <a:effectLst/>
                <a:uLnTx/>
                <a:uFillTx/>
                <a:latin typeface="Calibri"/>
                <a:cs typeface="Calibri"/>
              </a:rPr>
              <a:t>You need to register for classes to maintain your status</a:t>
            </a:r>
            <a:endParaRPr lang="en-US" sz="1600" b="0" i="0" u="none" strike="noStrike" kern="1200" cap="none" spc="0" normalizeH="0" baseline="0" noProof="0" dirty="0">
              <a:ln>
                <a:noFill/>
              </a:ln>
              <a:effectLst/>
              <a:uLnTx/>
              <a:uFillTx/>
              <a:latin typeface="Calibri"/>
              <a:cs typeface="Calibri"/>
            </a:endParaRPr>
          </a:p>
          <a:p>
            <a:pPr marL="796925" marR="0" lvl="0" indent="-226695" algn="l" defTabSz="10922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1600" b="0" i="0" u="sng" strike="noStrike" kern="1200" cap="none" spc="0" normalizeH="0" baseline="0" noProof="0" dirty="0">
                <a:ln>
                  <a:noFill/>
                </a:ln>
                <a:effectLst/>
                <a:uLnTx/>
                <a:uFillTx/>
                <a:latin typeface="Calibri"/>
                <a:cs typeface="Calibri"/>
              </a:rPr>
              <a:t>Can only work part time</a:t>
            </a:r>
            <a:endParaRPr lang="en-US" sz="1600" b="0" i="0" u="sng" strike="noStrike" kern="1200" cap="none" spc="0" normalizeH="0" baseline="0" noProof="0" dirty="0">
              <a:ln>
                <a:noFill/>
              </a:ln>
              <a:effectLst/>
              <a:uLnTx/>
              <a:uFillTx/>
              <a:latin typeface="Calibri"/>
              <a:cs typeface="Calibri"/>
            </a:endParaRPr>
          </a:p>
          <a:p>
            <a:pPr marL="796925" indent="-226695" defTabSz="1092200">
              <a:buFont typeface="Courier New" panose="02070309020205020404" pitchFamily="49" charset="0"/>
              <a:buChar char="o"/>
              <a:defRPr/>
            </a:pPr>
            <a:r>
              <a:rPr kumimoji="0" lang="en-US" sz="1600" b="0" i="0" u="none" strike="noStrike" kern="1200" cap="none" spc="0" normalizeH="0" baseline="0" noProof="0" dirty="0">
                <a:ln>
                  <a:noFill/>
                </a:ln>
                <a:effectLst/>
                <a:uLnTx/>
                <a:uFillTx/>
                <a:latin typeface="Calibri"/>
                <a:cs typeface="Calibri"/>
              </a:rPr>
              <a:t>Failure to do so will result in falling out of status.</a:t>
            </a:r>
            <a:r>
              <a:rPr lang="en-US" sz="1600" dirty="0">
                <a:latin typeface="Calibri"/>
                <a:cs typeface="Calibri"/>
              </a:rPr>
              <a:t> </a:t>
            </a:r>
            <a:r>
              <a:rPr kumimoji="0" lang="en-US" sz="1600" b="0" i="0" u="none" strike="noStrike" kern="1200" cap="none" spc="0" normalizeH="0" baseline="0" noProof="0" dirty="0">
                <a:ln>
                  <a:noFill/>
                </a:ln>
                <a:effectLst/>
                <a:uLnTx/>
                <a:uFillTx/>
                <a:latin typeface="Calibri"/>
                <a:cs typeface="Calibri"/>
              </a:rPr>
              <a:t> Speak</a:t>
            </a:r>
            <a:r>
              <a:rPr lang="en-US" sz="1600" dirty="0">
                <a:latin typeface="Calibri"/>
                <a:cs typeface="Calibri"/>
              </a:rPr>
              <a:t> </a:t>
            </a:r>
            <a:endParaRPr lang="en-US" sz="1600" b="0" i="0" u="none" strike="noStrike" kern="1200" cap="none" spc="0" normalizeH="0" baseline="0" noProof="0" dirty="0">
              <a:ln>
                <a:noFill/>
              </a:ln>
              <a:effectLst/>
              <a:uLnTx/>
              <a:uFillTx/>
              <a:latin typeface="Calibri" panose="020F0502020204030204" pitchFamily="34" charset="0"/>
              <a:cs typeface="Calibri" panose="020F0502020204030204" pitchFamily="34" charset="0"/>
            </a:endParaRPr>
          </a:p>
          <a:p>
            <a:pPr marL="569595" marR="0" lvl="0" algn="l" defTabSz="1092200" rtl="0" eaLnBrk="1" fontAlgn="auto" latinLnBrk="0" hangingPunct="1">
              <a:lnSpc>
                <a:spcPct val="100000"/>
              </a:lnSpc>
              <a:spcBef>
                <a:spcPts val="0"/>
              </a:spcBef>
              <a:spcAft>
                <a:spcPts val="0"/>
              </a:spcAft>
              <a:buClrTx/>
              <a:buSzTx/>
              <a:tabLst>
                <a:tab pos="796925" algn="l"/>
              </a:tabLst>
              <a:defRPr/>
            </a:pPr>
            <a:r>
              <a:rPr kumimoji="0" lang="en-US" sz="1600" b="0" i="0" u="none" strike="noStrike" kern="1200" cap="none" spc="0" normalizeH="0" baseline="0" noProof="0" dirty="0">
                <a:ln>
                  <a:noFill/>
                </a:ln>
                <a:effectLst/>
                <a:uLnTx/>
                <a:uFillTx/>
                <a:latin typeface="Calibri"/>
                <a:cs typeface="Calibri"/>
              </a:rPr>
              <a:t>	immediately to your DSO.</a:t>
            </a:r>
            <a:endParaRPr lang="en-US" sz="1600" b="0" i="0" u="none" strike="noStrike" kern="1200" cap="none" spc="0" normalizeH="0" baseline="0" noProof="0" dirty="0">
              <a:ln>
                <a:noFill/>
              </a:ln>
              <a:effectLst/>
              <a:uLnTx/>
              <a:uFillTx/>
              <a:latin typeface="Calibri"/>
              <a:cs typeface="Calibri"/>
            </a:endParaRPr>
          </a:p>
          <a:p>
            <a:pPr marL="569595" marR="0" lvl="0" algn="l" defTabSz="1092200" rtl="0" eaLnBrk="1" fontAlgn="auto" latinLnBrk="0" hangingPunct="1">
              <a:lnSpc>
                <a:spcPct val="100000"/>
              </a:lnSpc>
              <a:spcBef>
                <a:spcPts val="0"/>
              </a:spcBef>
              <a:spcAft>
                <a:spcPts val="0"/>
              </a:spcAft>
              <a:buClrTx/>
              <a:buSzTx/>
              <a:tabLst>
                <a:tab pos="796925" algn="l"/>
              </a:tabLst>
              <a:defRPr/>
            </a:pPr>
            <a:endParaRPr lang="en-US" sz="1600" noProof="0" dirty="0">
              <a:solidFill>
                <a:prstClr val="black"/>
              </a:solidFill>
              <a:latin typeface="Calibri" panose="020F0502020204030204" pitchFamily="34" charset="0"/>
              <a:cs typeface="Calibri" panose="020F0502020204030204" pitchFamily="34" charset="0"/>
            </a:endParaRPr>
          </a:p>
          <a:p>
            <a:pPr marL="344170" marR="0" lvl="0" indent="-285750" algn="l" defTabSz="1092200" rtl="0" eaLnBrk="1" fontAlgn="auto" latinLnBrk="0" hangingPunct="1">
              <a:lnSpc>
                <a:spcPct val="100000"/>
              </a:lnSpc>
              <a:spcBef>
                <a:spcPts val="0"/>
              </a:spcBef>
              <a:spcAft>
                <a:spcPts val="0"/>
              </a:spcAft>
              <a:buClrTx/>
              <a:buSzTx/>
              <a:buFont typeface="Arial" panose="020B0604020202020204" pitchFamily="34" charset="0"/>
              <a:buChar char="•"/>
              <a:tabLst>
                <a:tab pos="796925" algn="l"/>
              </a:tabLst>
              <a:defRPr/>
            </a:pPr>
            <a:r>
              <a:rPr kumimoji="0" lang="en-US" sz="1600" b="0" i="0" u="none" strike="noStrike" kern="1200" cap="none" spc="0" normalizeH="0" baseline="0" dirty="0">
                <a:ln>
                  <a:noFill/>
                </a:ln>
                <a:effectLst/>
                <a:uLnTx/>
                <a:uFillTx/>
                <a:latin typeface="Calibri"/>
                <a:cs typeface="Calibri"/>
              </a:rPr>
              <a:t>Your job must be directly related to </a:t>
            </a:r>
            <a:r>
              <a:rPr lang="en-US" sz="1600" dirty="0">
                <a:latin typeface="Calibri"/>
                <a:cs typeface="Calibri"/>
              </a:rPr>
              <a:t>the field of your study</a:t>
            </a:r>
          </a:p>
          <a:p>
            <a:pPr marL="796925" marR="0" lvl="0" indent="-226695" algn="l" defTabSz="1092200" rtl="0" eaLnBrk="1" fontAlgn="auto" latinLnBrk="0" hangingPunct="1">
              <a:lnSpc>
                <a:spcPct val="100000"/>
              </a:lnSpc>
              <a:spcBef>
                <a:spcPts val="0"/>
              </a:spcBef>
              <a:spcAft>
                <a:spcPts val="0"/>
              </a:spcAft>
              <a:buClrTx/>
              <a:buSzTx/>
              <a:buFont typeface="Courier New" panose="02070309020205020404" pitchFamily="49" charset="0"/>
              <a:buChar char="o"/>
              <a:tabLst>
                <a:tab pos="796925" algn="l"/>
              </a:tabLst>
              <a:defRPr/>
            </a:pPr>
            <a:r>
              <a:rPr lang="en-US" sz="1600" dirty="0">
                <a:latin typeface="Calibri"/>
                <a:cs typeface="Calibri"/>
              </a:rPr>
              <a:t>Send you DSO the Job Offer Letter and the form shared with you</a:t>
            </a:r>
          </a:p>
          <a:p>
            <a:pPr marL="796925" marR="0" lvl="0" indent="-226695" algn="l" defTabSz="1092200" rtl="0" eaLnBrk="1" fontAlgn="auto" latinLnBrk="0" hangingPunct="1">
              <a:lnSpc>
                <a:spcPct val="100000"/>
              </a:lnSpc>
              <a:spcBef>
                <a:spcPts val="0"/>
              </a:spcBef>
              <a:spcAft>
                <a:spcPts val="0"/>
              </a:spcAft>
              <a:buClrTx/>
              <a:buSzTx/>
              <a:buFont typeface="Courier New" panose="02070309020205020404" pitchFamily="49" charset="0"/>
              <a:buChar char="o"/>
              <a:tabLst>
                <a:tab pos="796925" algn="l"/>
              </a:tabLst>
              <a:defRPr/>
            </a:pPr>
            <a:r>
              <a:rPr kumimoji="0" lang="en-US" sz="1600" b="0" i="0" u="none" strike="noStrike" cap="none" spc="0" normalizeH="0" baseline="0" noProof="0" dirty="0">
                <a:ln>
                  <a:noFill/>
                </a:ln>
                <a:effectLst/>
                <a:uLnTx/>
                <a:uFillTx/>
                <a:latin typeface="Calibri"/>
                <a:cs typeface="Calibri"/>
              </a:rPr>
              <a:t>Update the SEVIS Portal</a:t>
            </a:r>
            <a:endParaRPr lang="en-US" sz="1600" b="0" i="0" u="none" strike="noStrike" cap="none" spc="0" normalizeH="0" baseline="0" noProof="0" dirty="0">
              <a:ln>
                <a:noFill/>
              </a:ln>
              <a:effectLst/>
              <a:uLnTx/>
              <a:uFillTx/>
              <a:latin typeface="Calibri"/>
              <a:cs typeface="Calibri"/>
            </a:endParaRPr>
          </a:p>
        </p:txBody>
      </p:sp>
      <p:sp>
        <p:nvSpPr>
          <p:cNvPr id="2" name="TextBox 1">
            <a:extLst>
              <a:ext uri="{FF2B5EF4-FFF2-40B4-BE49-F238E27FC236}">
                <a16:creationId xmlns:a16="http://schemas.microsoft.com/office/drawing/2014/main" id="{C7AD1FF5-44B1-EA89-A62E-DCA8CF67F0B9}"/>
              </a:ext>
            </a:extLst>
          </p:cNvPr>
          <p:cNvSpPr txBox="1"/>
          <p:nvPr/>
        </p:nvSpPr>
        <p:spPr>
          <a:xfrm>
            <a:off x="205946" y="2949146"/>
            <a:ext cx="4530811" cy="1318054"/>
          </a:xfrm>
          <a:prstGeom prst="rect">
            <a:avLst/>
          </a:prstGeom>
          <a:noFill/>
        </p:spPr>
        <p:txBody>
          <a:bodyPr wrap="square" rtlCol="0">
            <a:spAutoFit/>
          </a:bodyPr>
          <a:lstStyle/>
          <a:p>
            <a:endParaRPr lang="en-US" dirty="0"/>
          </a:p>
        </p:txBody>
      </p:sp>
      <p:pic>
        <p:nvPicPr>
          <p:cNvPr id="6" name="Picture 5">
            <a:extLst>
              <a:ext uri="{FF2B5EF4-FFF2-40B4-BE49-F238E27FC236}">
                <a16:creationId xmlns:a16="http://schemas.microsoft.com/office/drawing/2014/main" id="{AB3B24E4-1A39-A3FF-F763-7DE1A72F19B9}"/>
              </a:ext>
            </a:extLst>
          </p:cNvPr>
          <p:cNvPicPr>
            <a:picLocks noChangeAspect="1"/>
          </p:cNvPicPr>
          <p:nvPr/>
        </p:nvPicPr>
        <p:blipFill>
          <a:blip r:embed="rId3"/>
          <a:stretch>
            <a:fillRect/>
          </a:stretch>
        </p:blipFill>
        <p:spPr>
          <a:xfrm>
            <a:off x="-14322" y="2949146"/>
            <a:ext cx="4922059" cy="749873"/>
          </a:xfrm>
          <a:prstGeom prst="rect">
            <a:avLst/>
          </a:prstGeom>
        </p:spPr>
      </p:pic>
    </p:spTree>
    <p:extLst>
      <p:ext uri="{BB962C8B-B14F-4D97-AF65-F5344CB8AC3E}">
        <p14:creationId xmlns:p14="http://schemas.microsoft.com/office/powerpoint/2010/main" val="10948134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3" name="Picture 42">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extBox 14">
            <a:extLst>
              <a:ext uri="{FF2B5EF4-FFF2-40B4-BE49-F238E27FC236}">
                <a16:creationId xmlns:a16="http://schemas.microsoft.com/office/drawing/2014/main" id="{A85546FA-52A4-45C9-9F46-C4629491A7FE}"/>
              </a:ext>
            </a:extLst>
          </p:cNvPr>
          <p:cNvSpPr txBox="1"/>
          <p:nvPr/>
        </p:nvSpPr>
        <p:spPr>
          <a:xfrm>
            <a:off x="6094105" y="802956"/>
            <a:ext cx="4977976" cy="927522"/>
          </a:xfrm>
          <a:prstGeom prst="rect">
            <a:avLst/>
          </a:prstGeom>
        </p:spPr>
        <p:txBody>
          <a:bodyPr vert="horz" lIns="91440" tIns="45720" rIns="91440" bIns="45720" rtlCol="0" anchor="ctr">
            <a:norm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2800" b="1"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Unemployment While on OPT</a:t>
            </a:r>
          </a:p>
        </p:txBody>
      </p:sp>
      <p:sp>
        <p:nvSpPr>
          <p:cNvPr id="45"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0AF6E8D2-0BF1-40E0-A632-3B9D2C9025AE}"/>
              </a:ext>
            </a:extLst>
          </p:cNvPr>
          <p:cNvSpPr txBox="1"/>
          <p:nvPr/>
        </p:nvSpPr>
        <p:spPr>
          <a:xfrm>
            <a:off x="5884097" y="1730478"/>
            <a:ext cx="4977578" cy="3639289"/>
          </a:xfrm>
          <a:prstGeom prst="rect">
            <a:avLst/>
          </a:prstGeom>
        </p:spPr>
        <p:txBody>
          <a:bodyPr vert="horz" lIns="91440" tIns="45720" rIns="91440" bIns="45720" rtlCol="0" anchor="ctr" anchorCtr="0">
            <a:normAutofit lnSpcReduction="10000"/>
          </a:bodyPr>
          <a:lstStyle/>
          <a:p>
            <a:pPr marL="285750" marR="0" lvl="0" indent="-285750" algn="l" defTabSz="457200" rtl="0" eaLnBrk="1" fontAlgn="auto" latinLnBrk="0" hangingPunct="1">
              <a:spcAft>
                <a:spcPts val="0"/>
              </a:spcAft>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mn-ea"/>
                <a:cs typeface="Calibri" panose="020F0502020204030204" pitchFamily="34" charset="0"/>
              </a:rPr>
              <a:t>Students may not accrue an aggregate of more than </a:t>
            </a:r>
            <a:r>
              <a:rPr kumimoji="0" lang="en-US" sz="18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mn-ea"/>
                <a:cs typeface="Calibri" panose="020F0502020204030204" pitchFamily="34" charset="0"/>
              </a:rPr>
              <a:t>90 days</a:t>
            </a:r>
            <a:r>
              <a:rPr kumimoji="0" lang="en-US" sz="18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mn-ea"/>
                <a:cs typeface="Calibri" panose="020F0502020204030204" pitchFamily="34" charset="0"/>
              </a:rPr>
              <a:t> of unemployment during any post-completion OPT</a:t>
            </a:r>
          </a:p>
          <a:p>
            <a:pPr marR="0" lvl="0" algn="l" defTabSz="457200" rtl="0" eaLnBrk="1" fontAlgn="auto" latinLnBrk="0" hangingPunct="1">
              <a:spcAft>
                <a:spcPts val="0"/>
              </a:spcAft>
              <a:buSzTx/>
              <a:tabLst/>
              <a:defRPr/>
            </a:pPr>
            <a:endParaRPr kumimoji="0" lang="en-US" sz="18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mn-ea"/>
              <a:cs typeface="Calibri" panose="020F0502020204030204" pitchFamily="34" charset="0"/>
            </a:endParaRPr>
          </a:p>
          <a:p>
            <a:pPr marL="285750" marR="0" lvl="0" indent="-285750" algn="l" defTabSz="457200" rtl="0" eaLnBrk="1" fontAlgn="auto" latinLnBrk="0" hangingPunct="1">
              <a:spcAft>
                <a:spcPts val="0"/>
              </a:spcAft>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mn-ea"/>
                <a:cs typeface="Calibri" panose="020F0502020204030204" pitchFamily="34" charset="0"/>
              </a:rPr>
              <a:t>Unemployment dates will be counted from either the start date of a student’s OPT on the I-20 or the date adjudicated by USCIS on EAD, whichever is later.</a:t>
            </a:r>
          </a:p>
          <a:p>
            <a:pPr marR="0" lvl="0" algn="l" defTabSz="457200" rtl="0" eaLnBrk="1" fontAlgn="auto" latinLnBrk="0" hangingPunct="1">
              <a:spcAft>
                <a:spcPts val="0"/>
              </a:spcAft>
              <a:buSzTx/>
              <a:tabLst/>
              <a:defRPr/>
            </a:pPr>
            <a:endParaRPr kumimoji="0" lang="en-US" sz="18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mn-ea"/>
              <a:cs typeface="Calibri" panose="020F0502020204030204" pitchFamily="34" charset="0"/>
            </a:endParaRPr>
          </a:p>
          <a:p>
            <a:pPr marL="285750" marR="0" lvl="0" indent="-285750" algn="l" defTabSz="457200" rtl="0" eaLnBrk="1" fontAlgn="auto" latinLnBrk="0" hangingPunct="1">
              <a:spcAft>
                <a:spcPts val="0"/>
              </a:spcAft>
              <a:buSzTx/>
              <a:buFont typeface="Arial" panose="020B0604020202020204" pitchFamily="34" charset="0"/>
              <a:buChar char="•"/>
              <a:tabLst/>
              <a:defRPr/>
            </a:pPr>
            <a:r>
              <a:rPr kumimoji="0" lang="en-US" sz="1800" b="1" i="1"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Your SEVIS record will be terminated if you have accrued 90 or more days of unemployment and  you are required to leave the country immediately after termination</a:t>
            </a:r>
          </a:p>
          <a:p>
            <a:pPr marL="114300" marR="0" lvl="0" indent="-228600" fontAlgn="auto">
              <a:lnSpc>
                <a:spcPct val="90000"/>
              </a:lnSpc>
              <a:spcBef>
                <a:spcPts val="0"/>
              </a:spcBef>
              <a:spcAft>
                <a:spcPts val="600"/>
              </a:spcAft>
              <a:buClrTx/>
              <a:buSzTx/>
              <a:buFont typeface="Arial" panose="020B0604020202020204" pitchFamily="34" charset="0"/>
              <a:buChar char="•"/>
              <a:tabLst>
                <a:tab pos="344488" algn="l"/>
              </a:tabLst>
              <a:defRPr/>
            </a:pPr>
            <a:endParaRPr kumimoji="0" lang="en-US" sz="1100" b="0" i="0" u="none" strike="noStrike" cap="none" spc="0" normalizeH="0" baseline="0" noProof="0" dirty="0">
              <a:ln>
                <a:noFill/>
              </a:ln>
              <a:solidFill>
                <a:srgbClr val="000000"/>
              </a:solidFill>
              <a:effectLst/>
              <a:uLnTx/>
              <a:uFillTx/>
            </a:endParaRPr>
          </a:p>
        </p:txBody>
      </p:sp>
      <p:pic>
        <p:nvPicPr>
          <p:cNvPr id="5" name="Picture 4">
            <a:extLst>
              <a:ext uri="{FF2B5EF4-FFF2-40B4-BE49-F238E27FC236}">
                <a16:creationId xmlns:a16="http://schemas.microsoft.com/office/drawing/2014/main" id="{8DF03B0E-EDE6-3BC1-D086-FF5690402A4C}"/>
              </a:ext>
            </a:extLst>
          </p:cNvPr>
          <p:cNvPicPr>
            <a:picLocks noChangeAspect="1"/>
          </p:cNvPicPr>
          <p:nvPr/>
        </p:nvPicPr>
        <p:blipFill>
          <a:blip r:embed="rId3"/>
          <a:stretch>
            <a:fillRect/>
          </a:stretch>
        </p:blipFill>
        <p:spPr>
          <a:xfrm>
            <a:off x="171989" y="2850205"/>
            <a:ext cx="4828450" cy="837000"/>
          </a:xfrm>
          <a:prstGeom prst="rect">
            <a:avLst/>
          </a:prstGeom>
        </p:spPr>
      </p:pic>
    </p:spTree>
    <p:extLst>
      <p:ext uri="{BB962C8B-B14F-4D97-AF65-F5344CB8AC3E}">
        <p14:creationId xmlns:p14="http://schemas.microsoft.com/office/powerpoint/2010/main" val="24916730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 name="Rectangle 67">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5" name="Picture 69">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extBox 14">
            <a:extLst>
              <a:ext uri="{FF2B5EF4-FFF2-40B4-BE49-F238E27FC236}">
                <a16:creationId xmlns:a16="http://schemas.microsoft.com/office/drawing/2014/main" id="{A85546FA-52A4-45C9-9F46-C4629491A7FE}"/>
              </a:ext>
            </a:extLst>
          </p:cNvPr>
          <p:cNvSpPr txBox="1"/>
          <p:nvPr/>
        </p:nvSpPr>
        <p:spPr>
          <a:xfrm>
            <a:off x="6176484" y="835907"/>
            <a:ext cx="4977976" cy="821698"/>
          </a:xfrm>
          <a:prstGeom prst="rect">
            <a:avLst/>
          </a:prstGeom>
        </p:spPr>
        <p:txBody>
          <a:bodyPr vert="horz" lIns="91440" tIns="45720" rIns="91440" bIns="45720" rtlCol="0" anchor="ctr">
            <a:normAutofit/>
          </a:bodyPr>
          <a:lstStyle/>
          <a:p>
            <a:pPr>
              <a:lnSpc>
                <a:spcPct val="90000"/>
              </a:lnSpc>
              <a:spcBef>
                <a:spcPct val="0"/>
              </a:spcBef>
              <a:spcAft>
                <a:spcPts val="600"/>
              </a:spcAft>
              <a:defRPr/>
            </a:pPr>
            <a:endParaRPr kumimoji="0" lang="en-US" sz="2800" b="1" i="0" u="none" strike="noStrike" cap="none" spc="0" normalizeH="0" baseline="0" noProof="0" dirty="0">
              <a:ln>
                <a:noFill/>
              </a:ln>
              <a:solidFill>
                <a:srgbClr val="0070C0"/>
              </a:solidFill>
              <a:effectLst/>
              <a:uLnTx/>
              <a:uFillTx/>
              <a:ea typeface="+mj-ea"/>
              <a:cs typeface="+mj-cs"/>
            </a:endParaRPr>
          </a:p>
        </p:txBody>
      </p:sp>
      <p:sp>
        <p:nvSpPr>
          <p:cNvPr id="76"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0AF6E8D2-0BF1-40E0-A632-3B9D2C9025AE}"/>
              </a:ext>
            </a:extLst>
          </p:cNvPr>
          <p:cNvSpPr txBox="1"/>
          <p:nvPr/>
        </p:nvSpPr>
        <p:spPr>
          <a:xfrm>
            <a:off x="5874264" y="1782585"/>
            <a:ext cx="4977578" cy="3639289"/>
          </a:xfrm>
          <a:prstGeom prst="rect">
            <a:avLst/>
          </a:prstGeom>
        </p:spPr>
        <p:txBody>
          <a:bodyPr vert="horz" lIns="91440" tIns="45720" rIns="91440" bIns="45720" rtlCol="0" anchor="ctr" anchorCtr="0">
            <a:normAutofit/>
          </a:bodyPr>
          <a:lstStyle/>
          <a:p>
            <a:pPr marL="285750" marR="0" lvl="0" indent="-228600" fontAlgn="auto">
              <a:lnSpc>
                <a:spcPct val="90000"/>
              </a:lnSpc>
              <a:spcAft>
                <a:spcPts val="0"/>
              </a:spcAft>
              <a:buSzTx/>
              <a:buFont typeface="Arial" panose="020B0604020202020204" pitchFamily="34" charset="0"/>
              <a:buChar char="•"/>
              <a:tabLst/>
              <a:defRPr/>
            </a:pPr>
            <a:r>
              <a:rPr kumimoji="0" lang="en-US" b="0" i="0" u="none" strike="noStrike" cap="none" spc="0" normalizeH="0" baseline="0" noProof="0" dirty="0">
                <a:ln>
                  <a:noFill/>
                </a:ln>
                <a:solidFill>
                  <a:srgbClr val="000000"/>
                </a:solidFill>
                <a:effectLst/>
                <a:uLnTx/>
                <a:uFillTx/>
              </a:rPr>
              <a:t>Must be directly related to field of study</a:t>
            </a:r>
          </a:p>
          <a:p>
            <a:pPr marL="57150" marR="0" lvl="0" fontAlgn="auto">
              <a:lnSpc>
                <a:spcPct val="90000"/>
              </a:lnSpc>
              <a:spcAft>
                <a:spcPts val="0"/>
              </a:spcAft>
              <a:buSzTx/>
              <a:tabLst/>
              <a:defRPr/>
            </a:pPr>
            <a:endParaRPr kumimoji="0" lang="en-US" b="0" i="0" u="none" strike="noStrike" cap="none" spc="0" normalizeH="0" baseline="0" noProof="0" dirty="0">
              <a:ln>
                <a:noFill/>
              </a:ln>
              <a:solidFill>
                <a:srgbClr val="000000"/>
              </a:solidFill>
              <a:effectLst/>
              <a:uLnTx/>
              <a:uFillTx/>
            </a:endParaRPr>
          </a:p>
          <a:p>
            <a:pPr marL="285750" marR="0" lvl="0" indent="-228600" fontAlgn="auto">
              <a:lnSpc>
                <a:spcPct val="90000"/>
              </a:lnSpc>
              <a:spcAft>
                <a:spcPts val="0"/>
              </a:spcAft>
              <a:buSzTx/>
              <a:buFont typeface="Arial" panose="020B0604020202020204" pitchFamily="34" charset="0"/>
              <a:buChar char="•"/>
              <a:tabLst/>
              <a:defRPr/>
            </a:pPr>
            <a:r>
              <a:rPr kumimoji="0" lang="en-US" b="0" i="0" u="none" strike="noStrike" cap="none" spc="0" normalizeH="0" baseline="0" noProof="0" dirty="0">
                <a:ln>
                  <a:noFill/>
                </a:ln>
                <a:solidFill>
                  <a:srgbClr val="000000"/>
                </a:solidFill>
                <a:effectLst/>
                <a:uLnTx/>
                <a:uFillTx/>
              </a:rPr>
              <a:t>Must </a:t>
            </a:r>
            <a:r>
              <a:rPr lang="en-US" dirty="0">
                <a:solidFill>
                  <a:srgbClr val="000000"/>
                </a:solidFill>
              </a:rPr>
              <a:t>work</a:t>
            </a:r>
            <a:r>
              <a:rPr kumimoji="0" lang="en-US" b="0" i="0" u="none" strike="noStrike" cap="none" spc="0" normalizeH="0" baseline="0" noProof="0" dirty="0">
                <a:ln>
                  <a:noFill/>
                </a:ln>
                <a:solidFill>
                  <a:srgbClr val="000000"/>
                </a:solidFill>
                <a:effectLst/>
                <a:uLnTx/>
                <a:uFillTx/>
              </a:rPr>
              <a:t> at least 20 hours a week and maintain a good record of it</a:t>
            </a:r>
            <a:endParaRPr lang="en-US" b="0" i="0" u="none" strike="noStrike" cap="none" spc="0" normalizeH="0" baseline="0" noProof="0" dirty="0">
              <a:ln>
                <a:noFill/>
              </a:ln>
              <a:solidFill>
                <a:srgbClr val="000000"/>
              </a:solidFill>
              <a:effectLst/>
              <a:uLnTx/>
              <a:uFillTx/>
              <a:cs typeface="Calibri"/>
            </a:endParaRPr>
          </a:p>
          <a:p>
            <a:pPr marL="57150" marR="0" lvl="0" fontAlgn="auto">
              <a:lnSpc>
                <a:spcPct val="90000"/>
              </a:lnSpc>
              <a:spcAft>
                <a:spcPts val="0"/>
              </a:spcAft>
              <a:buSzTx/>
              <a:tabLst/>
              <a:defRPr/>
            </a:pPr>
            <a:endParaRPr kumimoji="0" lang="en-US" b="0" i="0" u="none" strike="noStrike" cap="none" spc="0" normalizeH="0" baseline="0" noProof="0" dirty="0">
              <a:ln>
                <a:noFill/>
              </a:ln>
              <a:solidFill>
                <a:srgbClr val="000000"/>
              </a:solidFill>
              <a:effectLst/>
              <a:uLnTx/>
              <a:uFillTx/>
            </a:endParaRPr>
          </a:p>
          <a:p>
            <a:pPr marL="285750" indent="-228600">
              <a:lnSpc>
                <a:spcPct val="90000"/>
              </a:lnSpc>
              <a:buFont typeface="Arial" panose="020B0604020202020204" pitchFamily="34" charset="0"/>
              <a:buChar char="•"/>
              <a:defRPr/>
            </a:pPr>
            <a:r>
              <a:rPr kumimoji="0" lang="en-US" b="0" i="0" u="none" strike="noStrike" cap="none" spc="0" normalizeH="0" baseline="0" noProof="0" dirty="0">
                <a:ln>
                  <a:noFill/>
                </a:ln>
                <a:solidFill>
                  <a:srgbClr val="000000"/>
                </a:solidFill>
                <a:effectLst/>
                <a:uLnTx/>
                <a:uFillTx/>
              </a:rPr>
              <a:t>Update position in SEVIS Portal as</a:t>
            </a:r>
            <a:r>
              <a:rPr lang="en-US" dirty="0">
                <a:solidFill>
                  <a:srgbClr val="000000"/>
                </a:solidFill>
              </a:rPr>
              <a:t> </a:t>
            </a:r>
            <a:r>
              <a:rPr kumimoji="0" lang="en-US" b="0" i="0" u="none" strike="noStrike" cap="none" spc="0" normalizeH="0" baseline="0" noProof="0" dirty="0">
                <a:ln>
                  <a:noFill/>
                </a:ln>
                <a:solidFill>
                  <a:srgbClr val="000000"/>
                </a:solidFill>
                <a:effectLst/>
                <a:uLnTx/>
                <a:uFillTx/>
              </a:rPr>
              <a:t>“Employment”</a:t>
            </a:r>
            <a:endParaRPr lang="en-US" b="0" i="0" u="none" strike="noStrike" cap="none" spc="0" normalizeH="0" baseline="0" noProof="0" dirty="0">
              <a:ln>
                <a:noFill/>
              </a:ln>
              <a:solidFill>
                <a:srgbClr val="000000"/>
              </a:solidFill>
              <a:effectLst/>
              <a:uLnTx/>
              <a:uFillTx/>
              <a:cs typeface="Calibri"/>
            </a:endParaRPr>
          </a:p>
          <a:p>
            <a:pPr marL="285750" marR="0" lvl="0" indent="-228600" fontAlgn="auto">
              <a:lnSpc>
                <a:spcPct val="90000"/>
              </a:lnSpc>
              <a:spcAft>
                <a:spcPts val="0"/>
              </a:spcAft>
              <a:buSzTx/>
              <a:buFont typeface="Arial" panose="020B0604020202020204" pitchFamily="34" charset="0"/>
              <a:buChar char="•"/>
              <a:tabLst/>
              <a:defRPr/>
            </a:pPr>
            <a:endParaRPr lang="en-US" dirty="0">
              <a:solidFill>
                <a:srgbClr val="000000"/>
              </a:solidFill>
            </a:endParaRPr>
          </a:p>
          <a:p>
            <a:pPr marL="285750" marR="0" lvl="0" indent="-228600" fontAlgn="auto">
              <a:lnSpc>
                <a:spcPct val="90000"/>
              </a:lnSpc>
              <a:spcAft>
                <a:spcPts val="0"/>
              </a:spcAft>
              <a:buSzTx/>
              <a:buFont typeface="Arial" panose="020B0604020202020204" pitchFamily="34" charset="0"/>
              <a:buChar char="•"/>
              <a:tabLst/>
              <a:defRPr/>
            </a:pPr>
            <a:r>
              <a:rPr kumimoji="0" lang="en-US" b="0" i="0" u="none" strike="noStrike" cap="none" spc="0" normalizeH="0" baseline="0" noProof="0" dirty="0">
                <a:ln>
                  <a:noFill/>
                </a:ln>
                <a:solidFill>
                  <a:srgbClr val="000000"/>
                </a:solidFill>
                <a:effectLst/>
                <a:uLnTx/>
                <a:uFillTx/>
              </a:rPr>
              <a:t>Cannot start until you receive the EAD card and the OPT start date is effective</a:t>
            </a:r>
            <a:endParaRPr lang="en-US" b="0" i="0" u="none" strike="noStrike" cap="none" spc="0" normalizeH="0" baseline="0" noProof="0" dirty="0">
              <a:ln>
                <a:noFill/>
              </a:ln>
              <a:solidFill>
                <a:srgbClr val="000000"/>
              </a:solidFill>
              <a:effectLst/>
              <a:uLnTx/>
              <a:uFillTx/>
              <a:cs typeface="Calibri"/>
            </a:endParaRPr>
          </a:p>
          <a:p>
            <a:pPr marL="57150" marR="0" lvl="0" fontAlgn="auto">
              <a:lnSpc>
                <a:spcPct val="90000"/>
              </a:lnSpc>
              <a:spcAft>
                <a:spcPts val="0"/>
              </a:spcAft>
              <a:buSzTx/>
              <a:tabLst/>
              <a:defRPr/>
            </a:pPr>
            <a:endParaRPr kumimoji="0" lang="en-US" b="0" i="0" u="none" strike="noStrike" cap="none" spc="0" normalizeH="0" baseline="0" noProof="0" dirty="0">
              <a:ln>
                <a:noFill/>
              </a:ln>
              <a:solidFill>
                <a:srgbClr val="000000"/>
              </a:solidFill>
              <a:effectLst/>
              <a:uLnTx/>
              <a:uFillTx/>
            </a:endParaRPr>
          </a:p>
          <a:p>
            <a:pPr marR="0" lvl="0" fontAlgn="auto">
              <a:lnSpc>
                <a:spcPct val="90000"/>
              </a:lnSpc>
              <a:spcBef>
                <a:spcPts val="0"/>
              </a:spcBef>
              <a:spcAft>
                <a:spcPts val="600"/>
              </a:spcAft>
              <a:buClrTx/>
              <a:buSzTx/>
              <a:tabLst>
                <a:tab pos="344488" algn="l"/>
              </a:tabLst>
              <a:defRPr/>
            </a:pPr>
            <a:endParaRPr kumimoji="0" lang="en-US" b="0" i="0" u="none" strike="noStrike" cap="none" spc="0" normalizeH="0" baseline="0" noProof="0" dirty="0">
              <a:ln>
                <a:noFill/>
              </a:ln>
              <a:solidFill>
                <a:srgbClr val="000000"/>
              </a:solidFill>
              <a:effectLst/>
              <a:uLnTx/>
              <a:uFillTx/>
            </a:endParaRPr>
          </a:p>
        </p:txBody>
      </p:sp>
      <p:pic>
        <p:nvPicPr>
          <p:cNvPr id="3" name="Picture 2">
            <a:extLst>
              <a:ext uri="{FF2B5EF4-FFF2-40B4-BE49-F238E27FC236}">
                <a16:creationId xmlns:a16="http://schemas.microsoft.com/office/drawing/2014/main" id="{560A8B13-30D5-C001-3B31-B6897D1F83CA}"/>
              </a:ext>
            </a:extLst>
          </p:cNvPr>
          <p:cNvPicPr>
            <a:picLocks noChangeAspect="1"/>
          </p:cNvPicPr>
          <p:nvPr/>
        </p:nvPicPr>
        <p:blipFill>
          <a:blip r:embed="rId3"/>
          <a:stretch>
            <a:fillRect/>
          </a:stretch>
        </p:blipFill>
        <p:spPr>
          <a:xfrm>
            <a:off x="144165" y="3054063"/>
            <a:ext cx="4468755" cy="749873"/>
          </a:xfrm>
          <a:prstGeom prst="rect">
            <a:avLst/>
          </a:prstGeom>
        </p:spPr>
      </p:pic>
    </p:spTree>
    <p:extLst>
      <p:ext uri="{BB962C8B-B14F-4D97-AF65-F5344CB8AC3E}">
        <p14:creationId xmlns:p14="http://schemas.microsoft.com/office/powerpoint/2010/main" val="33801456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7" name="Picture 76">
            <a:extLst>
              <a:ext uri="{FF2B5EF4-FFF2-40B4-BE49-F238E27FC236}">
                <a16:creationId xmlns:a16="http://schemas.microsoft.com/office/drawing/2014/main" id="{EE09A529-E47C-4634-BB98-0A9526C372B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51657"/>
          <a:stretch/>
        </p:blipFill>
        <p:spPr>
          <a:xfrm>
            <a:off x="0" y="3542616"/>
            <a:ext cx="12192000" cy="3315384"/>
          </a:xfrm>
          <a:prstGeom prst="rect">
            <a:avLst/>
          </a:prstGeom>
        </p:spPr>
      </p:pic>
      <p:sp>
        <p:nvSpPr>
          <p:cNvPr id="79" name="Oval 78">
            <a:extLst>
              <a:ext uri="{FF2B5EF4-FFF2-40B4-BE49-F238E27FC236}">
                <a16:creationId xmlns:a16="http://schemas.microsoft.com/office/drawing/2014/main" id="{569C1A01-6FB5-43CE-ADCC-936728ACAC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6267" y="4388303"/>
            <a:ext cx="824089" cy="70298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A85546FA-52A4-45C9-9F46-C4629491A7FE}"/>
              </a:ext>
            </a:extLst>
          </p:cNvPr>
          <p:cNvSpPr txBox="1"/>
          <p:nvPr/>
        </p:nvSpPr>
        <p:spPr>
          <a:xfrm>
            <a:off x="381153" y="2600442"/>
            <a:ext cx="3511363" cy="1365017"/>
          </a:xfrm>
          <a:prstGeom prst="rect">
            <a:avLst/>
          </a:prstGeom>
        </p:spPr>
        <p:txBody>
          <a:bodyPr vert="horz" lIns="91440" tIns="45720" rIns="91440" bIns="45720" rtlCol="0" anchor="ctr">
            <a:normAutofit/>
          </a:bodyPr>
          <a:lstStyle/>
          <a:p>
            <a:pPr marL="0" marR="0" lvl="0" indent="0" fontAlgn="auto">
              <a:lnSpc>
                <a:spcPct val="90000"/>
              </a:lnSpc>
              <a:spcBef>
                <a:spcPct val="0"/>
              </a:spcBef>
              <a:spcAft>
                <a:spcPts val="600"/>
              </a:spcAft>
              <a:buClrTx/>
              <a:buSzTx/>
              <a:tabLst/>
              <a:defRPr/>
            </a:pPr>
            <a:r>
              <a:rPr kumimoji="0" lang="en-US" sz="3200" b="1" i="0" u="none" strike="noStrike" cap="none" spc="0" normalizeH="0" baseline="0" noProof="0" dirty="0">
                <a:ln>
                  <a:noFill/>
                </a:ln>
                <a:solidFill>
                  <a:srgbClr val="000000"/>
                </a:solidFill>
                <a:effectLst/>
                <a:uLnTx/>
                <a:uFillTx/>
                <a:ea typeface="+mj-ea"/>
                <a:cs typeface="+mj-cs"/>
              </a:rPr>
              <a:t>Travel and OPT</a:t>
            </a:r>
          </a:p>
        </p:txBody>
      </p:sp>
      <p:sp>
        <p:nvSpPr>
          <p:cNvPr id="17" name="TextBox 16">
            <a:extLst>
              <a:ext uri="{FF2B5EF4-FFF2-40B4-BE49-F238E27FC236}">
                <a16:creationId xmlns:a16="http://schemas.microsoft.com/office/drawing/2014/main" id="{3C9F9573-04D0-44B0-8C02-1BBDB9A2E953}"/>
              </a:ext>
            </a:extLst>
          </p:cNvPr>
          <p:cNvSpPr txBox="1"/>
          <p:nvPr/>
        </p:nvSpPr>
        <p:spPr>
          <a:xfrm>
            <a:off x="5002104" y="2766205"/>
            <a:ext cx="6668316" cy="2082621"/>
          </a:xfrm>
          <a:prstGeom prst="rect">
            <a:avLst/>
          </a:prstGeom>
          <a:noFill/>
        </p:spPr>
        <p:txBody>
          <a:bodyPr wrap="square">
            <a:spAutoFit/>
          </a:bodyPr>
          <a:lstStyle/>
          <a:p>
            <a:pPr marL="285750" indent="-285750" defTabSz="457200">
              <a:spcBef>
                <a:spcPts val="1000"/>
              </a:spcBef>
              <a:buFont typeface="Arial" panose="020B0604020202020204" pitchFamily="34" charset="0"/>
              <a:buChar char="•"/>
              <a:defRPr/>
            </a:pPr>
            <a:r>
              <a:rPr lang="en-US" sz="1600" b="1" dirty="0">
                <a:solidFill>
                  <a:srgbClr val="FF0000"/>
                </a:solidFill>
                <a:latin typeface="Calibri" panose="020F0502020204030204" pitchFamily="34" charset="0"/>
                <a:cs typeface="Calibri" panose="020F0502020204030204" pitchFamily="34" charset="0"/>
              </a:rPr>
              <a:t>RED:  </a:t>
            </a:r>
            <a:r>
              <a:rPr lang="en-US" sz="1600" dirty="0">
                <a:solidFill>
                  <a:schemeClr val="tx1">
                    <a:lumMod val="75000"/>
                    <a:lumOff val="25000"/>
                  </a:schemeClr>
                </a:solidFill>
                <a:latin typeface="Calibri" panose="020F0502020204030204" pitchFamily="34" charset="0"/>
                <a:cs typeface="Calibri" panose="020F0502020204030204" pitchFamily="34" charset="0"/>
              </a:rPr>
              <a:t>No Travel – OPT pending adjudication</a:t>
            </a:r>
          </a:p>
          <a:p>
            <a:pPr marL="285750" indent="-285750" defTabSz="457200">
              <a:spcBef>
                <a:spcPts val="1000"/>
              </a:spcBef>
              <a:buFont typeface="Arial" panose="020B0604020202020204" pitchFamily="34" charset="0"/>
              <a:buChar char="•"/>
              <a:defRPr/>
            </a:pPr>
            <a:r>
              <a:rPr lang="en-US" sz="1600" b="1" dirty="0">
                <a:solidFill>
                  <a:schemeClr val="accent4"/>
                </a:solidFill>
                <a:latin typeface="Calibri" panose="020F0502020204030204" pitchFamily="34" charset="0"/>
                <a:cs typeface="Calibri" panose="020F0502020204030204" pitchFamily="34" charset="0"/>
              </a:rPr>
              <a:t>Yellow: </a:t>
            </a:r>
            <a:r>
              <a:rPr lang="en-US" sz="1600" dirty="0">
                <a:solidFill>
                  <a:schemeClr val="tx1">
                    <a:lumMod val="75000"/>
                    <a:lumOff val="25000"/>
                  </a:schemeClr>
                </a:solidFill>
                <a:latin typeface="Calibri" panose="020F0502020204030204" pitchFamily="34" charset="0"/>
                <a:cs typeface="Calibri" panose="020F0502020204030204" pitchFamily="34" charset="0"/>
              </a:rPr>
              <a:t>Do not recommend travel – With EAD or a Job Offer</a:t>
            </a:r>
          </a:p>
          <a:p>
            <a:pPr marL="285750" indent="-285750" defTabSz="457200">
              <a:spcBef>
                <a:spcPts val="1000"/>
              </a:spcBef>
              <a:buFont typeface="Arial" panose="020B0604020202020204" pitchFamily="34" charset="0"/>
              <a:buChar char="•"/>
              <a:defRPr/>
            </a:pPr>
            <a:r>
              <a:rPr lang="en-US" sz="1600" b="1" dirty="0">
                <a:solidFill>
                  <a:srgbClr val="00B050"/>
                </a:solidFill>
                <a:latin typeface="Calibri" panose="020F0502020204030204" pitchFamily="34" charset="0"/>
                <a:cs typeface="Calibri" panose="020F0502020204030204" pitchFamily="34" charset="0"/>
              </a:rPr>
              <a:t>Green</a:t>
            </a:r>
            <a:r>
              <a:rPr lang="en-US" sz="1600" dirty="0">
                <a:solidFill>
                  <a:schemeClr val="tx1">
                    <a:lumMod val="75000"/>
                    <a:lumOff val="25000"/>
                  </a:schemeClr>
                </a:solidFill>
                <a:latin typeface="Calibri" panose="020F0502020204030204" pitchFamily="34" charset="0"/>
                <a:cs typeface="Calibri" panose="020F0502020204030204" pitchFamily="34" charset="0"/>
              </a:rPr>
              <a:t>: May travel – with EAD and a Job Offer </a:t>
            </a:r>
          </a:p>
          <a:p>
            <a:pPr marL="285750" indent="-285750" defTabSz="457200">
              <a:spcBef>
                <a:spcPts val="1000"/>
              </a:spcBef>
              <a:buFont typeface="Arial" panose="020B0604020202020204" pitchFamily="34" charset="0"/>
              <a:buChar char="•"/>
              <a:defRPr/>
            </a:pP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p>
            <a:pPr defTabSz="457200">
              <a:spcBef>
                <a:spcPts val="1000"/>
              </a:spcBef>
              <a:defRPr/>
            </a:pPr>
            <a:r>
              <a:rPr lang="en-US" sz="1600" dirty="0">
                <a:solidFill>
                  <a:schemeClr val="tx1">
                    <a:lumMod val="75000"/>
                    <a:lumOff val="25000"/>
                  </a:schemeClr>
                </a:solidFill>
                <a:latin typeface="Calibri" panose="020F0502020204030204" pitchFamily="34" charset="0"/>
                <a:cs typeface="Calibri" panose="020F0502020204030204" pitchFamily="34" charset="0"/>
              </a:rPr>
              <a:t>However, keep in mind that there is always a risk when travel abroad after the purpose of the original visa status has been completed.</a:t>
            </a:r>
          </a:p>
        </p:txBody>
      </p:sp>
      <p:pic>
        <p:nvPicPr>
          <p:cNvPr id="2" name="Picture 1">
            <a:extLst>
              <a:ext uri="{FF2B5EF4-FFF2-40B4-BE49-F238E27FC236}">
                <a16:creationId xmlns:a16="http://schemas.microsoft.com/office/drawing/2014/main" id="{53220E25-F35F-4176-AF4A-14F78102C635}"/>
              </a:ext>
            </a:extLst>
          </p:cNvPr>
          <p:cNvPicPr>
            <a:picLocks noChangeAspect="1"/>
          </p:cNvPicPr>
          <p:nvPr/>
        </p:nvPicPr>
        <p:blipFill rotWithShape="1">
          <a:blip r:embed="rId3"/>
          <a:srcRect l="17853" t="7192" r="19184" b="15614"/>
          <a:stretch/>
        </p:blipFill>
        <p:spPr>
          <a:xfrm>
            <a:off x="2917788" y="2389987"/>
            <a:ext cx="1949455" cy="2581236"/>
          </a:xfrm>
          <a:prstGeom prst="rect">
            <a:avLst/>
          </a:prstGeom>
        </p:spPr>
      </p:pic>
    </p:spTree>
    <p:extLst>
      <p:ext uri="{BB962C8B-B14F-4D97-AF65-F5344CB8AC3E}">
        <p14:creationId xmlns:p14="http://schemas.microsoft.com/office/powerpoint/2010/main" val="37526797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6" name="Picture 83">
            <a:extLst>
              <a:ext uri="{FF2B5EF4-FFF2-40B4-BE49-F238E27FC236}">
                <a16:creationId xmlns:a16="http://schemas.microsoft.com/office/drawing/2014/main" id="{DEF28D5B-2926-4FE4-BF22-EA37C737E8F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51817"/>
          <a:stretch/>
        </p:blipFill>
        <p:spPr>
          <a:xfrm>
            <a:off x="0" y="3553566"/>
            <a:ext cx="12192000" cy="3304434"/>
          </a:xfrm>
          <a:prstGeom prst="rect">
            <a:avLst/>
          </a:prstGeom>
        </p:spPr>
      </p:pic>
      <p:sp>
        <p:nvSpPr>
          <p:cNvPr id="97" name="Oval 85">
            <a:extLst>
              <a:ext uri="{FF2B5EF4-FFF2-40B4-BE49-F238E27FC236}">
                <a16:creationId xmlns:a16="http://schemas.microsoft.com/office/drawing/2014/main" id="{02E941BD-027E-419D-A57B-79D61423B6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11111" y="4606470"/>
            <a:ext cx="767645" cy="575130"/>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A85546FA-52A4-45C9-9F46-C4629491A7FE}"/>
              </a:ext>
            </a:extLst>
          </p:cNvPr>
          <p:cNvSpPr txBox="1"/>
          <p:nvPr/>
        </p:nvSpPr>
        <p:spPr>
          <a:xfrm>
            <a:off x="4462084" y="2053383"/>
            <a:ext cx="3010432" cy="628998"/>
          </a:xfrm>
          <a:prstGeom prst="rect">
            <a:avLst/>
          </a:prstGeom>
        </p:spPr>
        <p:txBody>
          <a:bodyPr vert="horz" lIns="91440" tIns="45720" rIns="91440" bIns="45720" rtlCol="0" anchor="t">
            <a:normAutofit/>
          </a:bodyPr>
          <a:lstStyle/>
          <a:p>
            <a:pPr marL="0" marR="0" lvl="0" indent="0" fontAlgn="auto">
              <a:lnSpc>
                <a:spcPct val="90000"/>
              </a:lnSpc>
              <a:spcBef>
                <a:spcPct val="0"/>
              </a:spcBef>
              <a:spcAft>
                <a:spcPts val="600"/>
              </a:spcAft>
              <a:buClrTx/>
              <a:buSzTx/>
              <a:tabLst/>
              <a:defRPr/>
            </a:pPr>
            <a:r>
              <a:rPr kumimoji="0" lang="en-US" sz="2800" b="1" i="0" u="none" strike="noStrike" cap="none" spc="0" normalizeH="0" baseline="0" noProof="0" dirty="0">
                <a:ln>
                  <a:noFill/>
                </a:ln>
                <a:solidFill>
                  <a:srgbClr val="000000"/>
                </a:solidFill>
                <a:effectLst/>
                <a:uLnTx/>
                <a:uFillTx/>
                <a:ea typeface="+mj-ea"/>
                <a:cs typeface="+mj-cs"/>
              </a:rPr>
              <a:t>Transfer and OPT</a:t>
            </a:r>
          </a:p>
        </p:txBody>
      </p:sp>
      <p:sp>
        <p:nvSpPr>
          <p:cNvPr id="22" name="TextBox 21">
            <a:extLst>
              <a:ext uri="{FF2B5EF4-FFF2-40B4-BE49-F238E27FC236}">
                <a16:creationId xmlns:a16="http://schemas.microsoft.com/office/drawing/2014/main" id="{CBDD852F-171E-412A-B1E2-134FDF1651C3}"/>
              </a:ext>
            </a:extLst>
          </p:cNvPr>
          <p:cNvSpPr txBox="1"/>
          <p:nvPr/>
        </p:nvSpPr>
        <p:spPr>
          <a:xfrm>
            <a:off x="3122140" y="3553566"/>
            <a:ext cx="6096000" cy="1456809"/>
          </a:xfrm>
          <a:prstGeom prst="rect">
            <a:avLst/>
          </a:prstGeom>
          <a:noFill/>
        </p:spPr>
        <p:txBody>
          <a:bodyPr wrap="square">
            <a:spAutoFit/>
          </a:bodyPr>
          <a:lstStyle/>
          <a:p>
            <a:pPr marL="285750" indent="-285750" defTabSz="457200">
              <a:spcBef>
                <a:spcPts val="1000"/>
              </a:spcBef>
              <a:buClr>
                <a:schemeClr val="tx1"/>
              </a:buClr>
              <a:buFont typeface="Arial" panose="020B0604020202020204" pitchFamily="34" charset="0"/>
              <a:buChar char="•"/>
              <a:defRPr/>
            </a:pPr>
            <a:r>
              <a:rPr lang="en-US" sz="1800" dirty="0">
                <a:solidFill>
                  <a:schemeClr val="tx1">
                    <a:lumMod val="75000"/>
                    <a:lumOff val="25000"/>
                  </a:schemeClr>
                </a:solidFill>
                <a:latin typeface="Calibri" panose="020F0502020204030204" pitchFamily="34" charset="0"/>
                <a:cs typeface="Calibri" panose="020F0502020204030204" pitchFamily="34" charset="0"/>
              </a:rPr>
              <a:t>Your OPT ends on the date you select to transfer your record out of your current school.</a:t>
            </a:r>
          </a:p>
          <a:p>
            <a:pPr marL="285750" indent="-285750" defTabSz="457200">
              <a:spcBef>
                <a:spcPts val="1000"/>
              </a:spcBef>
              <a:buClr>
                <a:schemeClr val="tx1"/>
              </a:buClr>
              <a:buFont typeface="Arial" panose="020B0604020202020204" pitchFamily="34" charset="0"/>
              <a:buChar char="•"/>
              <a:defRPr/>
            </a:pPr>
            <a:endParaRPr lang="en-US" sz="1800" dirty="0">
              <a:solidFill>
                <a:schemeClr val="tx1">
                  <a:lumMod val="75000"/>
                  <a:lumOff val="25000"/>
                </a:schemeClr>
              </a:solidFill>
              <a:latin typeface="Calibri" panose="020F0502020204030204" pitchFamily="34" charset="0"/>
              <a:cs typeface="Calibri" panose="020F0502020204030204" pitchFamily="34" charset="0"/>
            </a:endParaRPr>
          </a:p>
          <a:p>
            <a:pPr marL="285750" indent="-285750" defTabSz="457200">
              <a:spcBef>
                <a:spcPts val="1000"/>
              </a:spcBef>
              <a:buClr>
                <a:schemeClr val="tx1"/>
              </a:buClr>
              <a:buFont typeface="Arial" panose="020B0604020202020204" pitchFamily="34" charset="0"/>
              <a:buChar char="•"/>
              <a:defRPr/>
            </a:pPr>
            <a:r>
              <a:rPr lang="en-US" sz="1800" dirty="0">
                <a:solidFill>
                  <a:schemeClr val="tx1">
                    <a:lumMod val="75000"/>
                    <a:lumOff val="25000"/>
                  </a:schemeClr>
                </a:solidFill>
                <a:latin typeface="Calibri" panose="020F0502020204030204" pitchFamily="34" charset="0"/>
                <a:cs typeface="Calibri" panose="020F0502020204030204" pitchFamily="34" charset="0"/>
              </a:rPr>
              <a:t>Any unused OPT will be forfeited.</a:t>
            </a:r>
          </a:p>
        </p:txBody>
      </p:sp>
    </p:spTree>
    <p:extLst>
      <p:ext uri="{BB962C8B-B14F-4D97-AF65-F5344CB8AC3E}">
        <p14:creationId xmlns:p14="http://schemas.microsoft.com/office/powerpoint/2010/main" val="15544172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709164" y="241941"/>
            <a:ext cx="5605629" cy="994172"/>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3000" b="1" dirty="0">
                <a:latin typeface="+mj-lt"/>
                <a:ea typeface="+mj-ea"/>
                <a:cs typeface="+mj-cs"/>
              </a:rPr>
              <a:t>Direct Relationship between </a:t>
            </a:r>
          </a:p>
          <a:p>
            <a:pPr algn="ctr">
              <a:lnSpc>
                <a:spcPct val="90000"/>
              </a:lnSpc>
              <a:spcBef>
                <a:spcPct val="0"/>
              </a:spcBef>
              <a:spcAft>
                <a:spcPts val="600"/>
              </a:spcAft>
            </a:pPr>
            <a:r>
              <a:rPr lang="en-US" sz="3000" b="1" dirty="0">
                <a:latin typeface="+mj-lt"/>
                <a:ea typeface="+mj-ea"/>
                <a:cs typeface="+mj-cs"/>
              </a:rPr>
              <a:t>OPT Employment and Field of Study</a:t>
            </a:r>
          </a:p>
        </p:txBody>
      </p:sp>
      <p:sp>
        <p:nvSpPr>
          <p:cNvPr id="7" name="Rectangle 6"/>
          <p:cNvSpPr/>
          <p:nvPr/>
        </p:nvSpPr>
        <p:spPr>
          <a:xfrm>
            <a:off x="2376321" y="2227944"/>
            <a:ext cx="5374000" cy="3788227"/>
          </a:xfrm>
          <a:prstGeom prst="rect">
            <a:avLst/>
          </a:prstGeom>
        </p:spPr>
        <p:txBody>
          <a:bodyPr vert="horz" wrap="none" lIns="91440" tIns="45720" rIns="91440" bIns="45720" rtlCol="0" anchor="ctr">
            <a:noAutofit/>
          </a:bodyPr>
          <a:lstStyle/>
          <a:p>
            <a:pPr marL="285750" indent="-228600">
              <a:lnSpc>
                <a:spcPct val="90000"/>
              </a:lnSpc>
              <a:spcAft>
                <a:spcPts val="600"/>
              </a:spcAft>
              <a:buFont typeface="Arial" panose="020B0604020202020204" pitchFamily="34" charset="0"/>
              <a:buChar char="•"/>
            </a:pPr>
            <a:r>
              <a:rPr lang="en-US" b="1" dirty="0"/>
              <a:t>Must directly related to your field of study</a:t>
            </a:r>
          </a:p>
          <a:p>
            <a:pPr marL="57150">
              <a:lnSpc>
                <a:spcPct val="90000"/>
              </a:lnSpc>
              <a:spcAft>
                <a:spcPts val="600"/>
              </a:spcAft>
            </a:pPr>
            <a:endParaRPr lang="en-US" sz="1000" b="1" dirty="0"/>
          </a:p>
          <a:p>
            <a:pPr marL="285750" indent="-228600">
              <a:lnSpc>
                <a:spcPct val="90000"/>
              </a:lnSpc>
              <a:spcAft>
                <a:spcPts val="600"/>
              </a:spcAft>
              <a:buFont typeface="Arial" panose="020B0604020202020204" pitchFamily="34" charset="0"/>
              <a:buChar char="•"/>
            </a:pPr>
            <a:r>
              <a:rPr lang="en-US" b="1" dirty="0"/>
              <a:t>Must provide an </a:t>
            </a:r>
            <a:r>
              <a:rPr lang="en-US" b="1" dirty="0">
                <a:hlinkClick r:id="rId2"/>
              </a:rPr>
              <a:t>Explanation of Direct Relationship </a:t>
            </a:r>
            <a:endParaRPr lang="en-US" b="1" dirty="0"/>
          </a:p>
          <a:p>
            <a:pPr marL="57150" defTabSz="288925">
              <a:lnSpc>
                <a:spcPct val="90000"/>
              </a:lnSpc>
              <a:spcAft>
                <a:spcPts val="600"/>
              </a:spcAft>
            </a:pPr>
            <a:r>
              <a:rPr lang="en-US" b="1" dirty="0"/>
              <a:t>	to your DSO after a job offer is received</a:t>
            </a:r>
          </a:p>
          <a:p>
            <a:pPr marL="57150">
              <a:lnSpc>
                <a:spcPct val="90000"/>
              </a:lnSpc>
              <a:spcAft>
                <a:spcPts val="600"/>
              </a:spcAft>
              <a:tabLst>
                <a:tab pos="284163" algn="l"/>
              </a:tabLst>
            </a:pPr>
            <a:endParaRPr lang="en-US" sz="1000" b="1" dirty="0"/>
          </a:p>
          <a:p>
            <a:pPr marL="285750" indent="-228600">
              <a:lnSpc>
                <a:spcPct val="90000"/>
              </a:lnSpc>
              <a:spcAft>
                <a:spcPts val="600"/>
              </a:spcAft>
              <a:buFont typeface="Arial" panose="020B0604020202020204" pitchFamily="34" charset="0"/>
              <a:buChar char="•"/>
              <a:tabLst>
                <a:tab pos="284163" algn="l"/>
              </a:tabLst>
            </a:pPr>
            <a:r>
              <a:rPr lang="en-US" b="1" dirty="0"/>
              <a:t>Must provide your DSO a Job Offer Letter for review</a:t>
            </a:r>
          </a:p>
          <a:p>
            <a:pPr marL="57150">
              <a:lnSpc>
                <a:spcPct val="90000"/>
              </a:lnSpc>
              <a:spcAft>
                <a:spcPts val="600"/>
              </a:spcAft>
              <a:tabLst>
                <a:tab pos="284163" algn="l"/>
              </a:tabLst>
            </a:pPr>
            <a:endParaRPr lang="en-US" sz="1000" b="1" dirty="0"/>
          </a:p>
          <a:p>
            <a:pPr marL="285750" indent="-228600">
              <a:lnSpc>
                <a:spcPct val="90000"/>
              </a:lnSpc>
              <a:spcAft>
                <a:spcPts val="600"/>
              </a:spcAft>
              <a:buFont typeface="Arial" panose="020B0604020202020204" pitchFamily="34" charset="0"/>
              <a:buChar char="•"/>
            </a:pPr>
            <a:r>
              <a:rPr lang="en-US" b="1" dirty="0"/>
              <a:t>Must update your account in SEVIS Portal to explain</a:t>
            </a:r>
          </a:p>
          <a:p>
            <a:pPr marL="57150">
              <a:lnSpc>
                <a:spcPct val="90000"/>
              </a:lnSpc>
              <a:spcAft>
                <a:spcPts val="600"/>
              </a:spcAft>
            </a:pPr>
            <a:endParaRPr lang="en-US" sz="1000" b="1" dirty="0"/>
          </a:p>
          <a:p>
            <a:pPr marL="285750" indent="-228600">
              <a:lnSpc>
                <a:spcPct val="90000"/>
              </a:lnSpc>
              <a:spcAft>
                <a:spcPts val="600"/>
              </a:spcAft>
              <a:buFont typeface="Arial" panose="020B0604020202020204" pitchFamily="34" charset="0"/>
              <a:buChar char="•"/>
            </a:pPr>
            <a:r>
              <a:rPr lang="en-US" b="1" dirty="0"/>
              <a:t>Must provide new Explanation </a:t>
            </a:r>
          </a:p>
          <a:p>
            <a:pPr marL="801688" indent="-288925">
              <a:lnSpc>
                <a:spcPct val="90000"/>
              </a:lnSpc>
              <a:spcAft>
                <a:spcPts val="600"/>
              </a:spcAft>
              <a:buFont typeface="Courier New" panose="02070309020205020404" pitchFamily="49" charset="0"/>
              <a:buChar char="o"/>
            </a:pPr>
            <a:r>
              <a:rPr lang="en-US" b="1" dirty="0"/>
              <a:t>if employment is changed </a:t>
            </a:r>
          </a:p>
          <a:p>
            <a:pPr marL="801688" indent="-288925">
              <a:lnSpc>
                <a:spcPct val="90000"/>
              </a:lnSpc>
              <a:spcAft>
                <a:spcPts val="600"/>
              </a:spcAft>
              <a:buFont typeface="Courier New" panose="02070309020205020404" pitchFamily="49" charset="0"/>
              <a:buChar char="o"/>
            </a:pPr>
            <a:r>
              <a:rPr lang="en-US" b="1" dirty="0"/>
              <a:t>if obtain an additional employment</a:t>
            </a:r>
          </a:p>
        </p:txBody>
      </p:sp>
      <p:pic>
        <p:nvPicPr>
          <p:cNvPr id="11" name="Graphic 10" descr="Check List">
            <a:extLst>
              <a:ext uri="{FF2B5EF4-FFF2-40B4-BE49-F238E27FC236}">
                <a16:creationId xmlns:a16="http://schemas.microsoft.com/office/drawing/2014/main" id="{976B1132-A940-4DF4-BB73-52857CAA05A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148965" y="2865142"/>
            <a:ext cx="1143455" cy="1143455"/>
          </a:xfrm>
          <a:prstGeom prst="rect">
            <a:avLst/>
          </a:prstGeom>
        </p:spPr>
      </p:pic>
      <p:sp>
        <p:nvSpPr>
          <p:cNvPr id="6" name="Rectangle 3"/>
          <p:cNvSpPr txBox="1">
            <a:spLocks noChangeArrowheads="1"/>
          </p:cNvSpPr>
          <p:nvPr/>
        </p:nvSpPr>
        <p:spPr>
          <a:xfrm>
            <a:off x="1697737" y="790574"/>
            <a:ext cx="8571621" cy="6067426"/>
          </a:xfrm>
          <a:prstGeom prst="rect">
            <a:avLst/>
          </a:prstGeom>
        </p:spPr>
        <p:txBody>
          <a:bodyPr vert="horz">
            <a:noAutofit/>
          </a:bodyPr>
          <a:lstStyle>
            <a:lvl1pPr marL="365760" indent="-256032" algn="l" rtl="0" eaLnBrk="1" latinLnBrk="0" hangingPunct="1">
              <a:spcBef>
                <a:spcPts val="400"/>
              </a:spcBef>
              <a:spcAft>
                <a:spcPts val="0"/>
              </a:spcAft>
              <a:buClr>
                <a:srgbClr val="647D9D"/>
              </a:buClr>
              <a:buSzPct val="100000"/>
              <a:buFont typeface="Arial" pitchFamily="34" charset="0"/>
              <a:buChar char="•"/>
              <a:defRPr kumimoji="0" sz="2000" kern="1200">
                <a:solidFill>
                  <a:schemeClr val="tx1"/>
                </a:solidFill>
                <a:latin typeface="+mn-lt"/>
                <a:ea typeface="+mn-ea"/>
                <a:cs typeface="+mn-cs"/>
              </a:defRPr>
            </a:lvl1pPr>
            <a:lvl2pPr marL="621792" indent="-228600" algn="l" rtl="0" eaLnBrk="1" latinLnBrk="0" hangingPunct="1">
              <a:spcBef>
                <a:spcPts val="324"/>
              </a:spcBef>
              <a:buClr>
                <a:srgbClr val="647D9D"/>
              </a:buClr>
              <a:buSzPct val="100000"/>
              <a:buFont typeface="Arial" pitchFamily="34" charset="0"/>
              <a:buChar char="–"/>
              <a:defRPr kumimoji="0" sz="2000" kern="1200">
                <a:solidFill>
                  <a:schemeClr val="tx1"/>
                </a:solidFill>
                <a:latin typeface="+mn-lt"/>
                <a:ea typeface="+mn-ea"/>
                <a:cs typeface="+mn-cs"/>
              </a:defRPr>
            </a:lvl2pPr>
            <a:lvl3pPr marL="859536" indent="-228600" algn="l" rtl="0" eaLnBrk="1" latinLnBrk="0" hangingPunct="1">
              <a:spcBef>
                <a:spcPts val="350"/>
              </a:spcBef>
              <a:buClr>
                <a:srgbClr val="647D9D"/>
              </a:buClr>
              <a:buSzPct val="100000"/>
              <a:buFont typeface="Arial" pitchFamily="34" charset="0"/>
              <a:buChar char="•"/>
              <a:defRPr kumimoji="0" sz="2000" kern="1200">
                <a:solidFill>
                  <a:schemeClr val="tx1"/>
                </a:solidFill>
                <a:latin typeface="+mn-lt"/>
                <a:ea typeface="+mn-ea"/>
                <a:cs typeface="+mn-cs"/>
              </a:defRPr>
            </a:lvl3pPr>
            <a:lvl4pPr marL="1143000" indent="-228600" algn="l" rtl="0" eaLnBrk="1" latinLnBrk="0" hangingPunct="1">
              <a:spcBef>
                <a:spcPts val="350"/>
              </a:spcBef>
              <a:buClr>
                <a:srgbClr val="647D9D"/>
              </a:buClr>
              <a:buSzPct val="100000"/>
              <a:buFont typeface="Arial" pitchFamily="34" charset="0"/>
              <a:buChar char="–"/>
              <a:defRPr kumimoji="0" sz="2000" kern="1200">
                <a:solidFill>
                  <a:schemeClr val="tx1"/>
                </a:solidFill>
                <a:latin typeface="+mn-lt"/>
                <a:ea typeface="+mn-ea"/>
                <a:cs typeface="+mn-cs"/>
              </a:defRPr>
            </a:lvl4pPr>
            <a:lvl5pPr marL="1371600" indent="-228600" algn="l" rtl="0" eaLnBrk="1" latinLnBrk="0" hangingPunct="1">
              <a:spcBef>
                <a:spcPts val="350"/>
              </a:spcBef>
              <a:buClr>
                <a:srgbClr val="647D9D"/>
              </a:buClr>
              <a:buSzPct val="100000"/>
              <a:buFont typeface="Arial" pitchFamily="34" charset="0"/>
              <a:buChar char="•"/>
              <a:defRPr kumimoji="0" sz="20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627063" indent="-512763">
              <a:buNone/>
              <a:defRPr/>
            </a:pPr>
            <a:endParaRPr lang="en-US" sz="500" dirty="0">
              <a:solidFill>
                <a:sysClr val="windowText" lastClr="000000">
                  <a:lumMod val="65000"/>
                  <a:lumOff val="35000"/>
                </a:sysClr>
              </a:solidFill>
              <a:latin typeface="Calibri" panose="020F0502020204030204" pitchFamily="34" charset="0"/>
              <a:cs typeface="Calibri" pitchFamily="34" charset="0"/>
            </a:endParaRPr>
          </a:p>
        </p:txBody>
      </p:sp>
      <p:sp>
        <p:nvSpPr>
          <p:cNvPr id="2" name="TextBox 1"/>
          <p:cNvSpPr txBox="1"/>
          <p:nvPr/>
        </p:nvSpPr>
        <p:spPr>
          <a:xfrm>
            <a:off x="3982429" y="1346370"/>
            <a:ext cx="3502152" cy="584775"/>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spcAft>
                <a:spcPts val="600"/>
              </a:spcAft>
            </a:pPr>
            <a:r>
              <a:rPr lang="en-US" sz="3200" b="1" dirty="0">
                <a:solidFill>
                  <a:schemeClr val="bg1"/>
                </a:solidFill>
              </a:rPr>
              <a:t>NEW GUIDELINES</a:t>
            </a:r>
          </a:p>
        </p:txBody>
      </p:sp>
    </p:spTree>
    <p:extLst>
      <p:ext uri="{BB962C8B-B14F-4D97-AF65-F5344CB8AC3E}">
        <p14:creationId xmlns:p14="http://schemas.microsoft.com/office/powerpoint/2010/main" val="14192657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99D1FD2A-2BBA-4B7A-80E4-09314FE251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8" name="Rectangle 7">
            <a:extLst>
              <a:ext uri="{FF2B5EF4-FFF2-40B4-BE49-F238E27FC236}">
                <a16:creationId xmlns:a16="http://schemas.microsoft.com/office/drawing/2014/main" id="{8CEB63C6-A53E-461B-8F9D-9CE4D2627F32}"/>
              </a:ext>
            </a:extLst>
          </p:cNvPr>
          <p:cNvSpPr/>
          <p:nvPr/>
        </p:nvSpPr>
        <p:spPr>
          <a:xfrm>
            <a:off x="6096000" y="2489701"/>
            <a:ext cx="5675946" cy="2834622"/>
          </a:xfrm>
          <a:prstGeom prst="rect">
            <a:avLst/>
          </a:prstGeom>
        </p:spPr>
        <p:txBody>
          <a:bodyPr wrap="square" lIns="91440" tIns="45720" rIns="91440" bIns="45720" anchor="t">
            <a:spAutoFit/>
          </a:bodyPr>
          <a:lstStyle/>
          <a:p>
            <a:pPr marL="452120" indent="-342900">
              <a:lnSpc>
                <a:spcPct val="90000"/>
              </a:lnSpc>
              <a:buFont typeface="Arial" panose="020B0604020202020204" pitchFamily="34" charset="0"/>
              <a:buChar char="•"/>
              <a:defRPr/>
            </a:pPr>
            <a:r>
              <a:rPr lang="en-US" sz="1800" dirty="0">
                <a:solidFill>
                  <a:schemeClr val="tx1">
                    <a:lumMod val="65000"/>
                    <a:lumOff val="35000"/>
                  </a:schemeClr>
                </a:solidFill>
                <a:latin typeface="Calibri"/>
                <a:cs typeface="Calibri"/>
              </a:rPr>
              <a:t>Have been in student status for one full academic year if </a:t>
            </a:r>
            <a:r>
              <a:rPr lang="en-US" dirty="0">
                <a:solidFill>
                  <a:schemeClr val="tx1">
                    <a:lumMod val="65000"/>
                    <a:lumOff val="35000"/>
                  </a:schemeClr>
                </a:solidFill>
                <a:latin typeface="Calibri"/>
                <a:cs typeface="Calibri"/>
              </a:rPr>
              <a:t>applying</a:t>
            </a:r>
            <a:r>
              <a:rPr lang="en-US" sz="1800" dirty="0">
                <a:solidFill>
                  <a:schemeClr val="tx1">
                    <a:lumMod val="65000"/>
                    <a:lumOff val="35000"/>
                  </a:schemeClr>
                </a:solidFill>
                <a:latin typeface="Calibri"/>
                <a:cs typeface="Calibri"/>
              </a:rPr>
              <a:t> for Pre-Completion OPT</a:t>
            </a:r>
            <a:endParaRPr lang="en-US" dirty="0">
              <a:solidFill>
                <a:schemeClr val="tx1">
                  <a:lumMod val="65000"/>
                  <a:lumOff val="35000"/>
                </a:schemeClr>
              </a:solidFill>
              <a:latin typeface="Calibri"/>
              <a:cs typeface="Calibri"/>
            </a:endParaRPr>
          </a:p>
          <a:p>
            <a:pPr marL="452120" indent="-342900">
              <a:lnSpc>
                <a:spcPct val="90000"/>
              </a:lnSpc>
              <a:buFont typeface="Arial" panose="020B0604020202020204" pitchFamily="34" charset="0"/>
              <a:buChar char="•"/>
              <a:defRPr/>
            </a:pPr>
            <a:endParaRPr lang="en-US" dirty="0">
              <a:solidFill>
                <a:schemeClr val="tx1">
                  <a:lumMod val="65000"/>
                  <a:lumOff val="35000"/>
                </a:schemeClr>
              </a:solidFill>
              <a:latin typeface="Calibri" panose="020F0502020204030204" pitchFamily="34" charset="0"/>
              <a:cs typeface="Calibri" panose="020F0502020204030204" pitchFamily="34" charset="0"/>
            </a:endParaRPr>
          </a:p>
          <a:p>
            <a:pPr marL="452120" indent="-342900">
              <a:lnSpc>
                <a:spcPct val="90000"/>
              </a:lnSpc>
              <a:buFont typeface="Arial" panose="020B0604020202020204" pitchFamily="34" charset="0"/>
              <a:buChar char="•"/>
              <a:defRPr/>
            </a:pPr>
            <a:r>
              <a:rPr lang="en-US" sz="1800" dirty="0">
                <a:solidFill>
                  <a:schemeClr val="tx1">
                    <a:lumMod val="65000"/>
                    <a:lumOff val="35000"/>
                  </a:schemeClr>
                </a:solidFill>
                <a:latin typeface="Calibri"/>
                <a:cs typeface="Calibri"/>
              </a:rPr>
              <a:t>Have maintained F1 status</a:t>
            </a:r>
          </a:p>
          <a:p>
            <a:pPr marL="452120" indent="-342900">
              <a:lnSpc>
                <a:spcPct val="90000"/>
              </a:lnSpc>
              <a:buFont typeface="Arial" panose="020B0604020202020204" pitchFamily="34" charset="0"/>
              <a:buChar char="•"/>
              <a:defRPr/>
            </a:pPr>
            <a:endParaRPr lang="en-US" dirty="0">
              <a:solidFill>
                <a:schemeClr val="tx1">
                  <a:lumMod val="65000"/>
                  <a:lumOff val="35000"/>
                </a:schemeClr>
              </a:solidFill>
              <a:latin typeface="Calibri" panose="020F0502020204030204" pitchFamily="34" charset="0"/>
              <a:cs typeface="Calibri" panose="020F0502020204030204" pitchFamily="34" charset="0"/>
            </a:endParaRPr>
          </a:p>
          <a:p>
            <a:pPr marL="452120" indent="-342900">
              <a:lnSpc>
                <a:spcPct val="90000"/>
              </a:lnSpc>
              <a:buFont typeface="Arial" panose="020B0604020202020204" pitchFamily="34" charset="0"/>
              <a:buChar char="•"/>
              <a:defRPr/>
            </a:pPr>
            <a:r>
              <a:rPr lang="en-US" sz="1800" dirty="0">
                <a:solidFill>
                  <a:schemeClr val="tx1">
                    <a:lumMod val="65000"/>
                    <a:lumOff val="35000"/>
                  </a:schemeClr>
                </a:solidFill>
                <a:latin typeface="Calibri"/>
                <a:cs typeface="Calibri"/>
              </a:rPr>
              <a:t>Must receive </a:t>
            </a:r>
            <a:r>
              <a:rPr lang="en-US" sz="1800" dirty="0">
                <a:latin typeface="Calibri"/>
                <a:cs typeface="Calibri"/>
              </a:rPr>
              <a:t>recommendations before you can apply for OPT with USCIS</a:t>
            </a:r>
            <a:r>
              <a:rPr lang="en-US" dirty="0">
                <a:latin typeface="Calibri"/>
                <a:cs typeface="Calibri"/>
              </a:rPr>
              <a:t> </a:t>
            </a:r>
          </a:p>
          <a:p>
            <a:pPr marL="909320" lvl="1" indent="-342900">
              <a:lnSpc>
                <a:spcPct val="90000"/>
              </a:lnSpc>
              <a:buFont typeface="Arial" panose="020B0604020202020204" pitchFamily="34" charset="0"/>
              <a:buChar char="•"/>
              <a:defRPr/>
            </a:pPr>
            <a:r>
              <a:rPr lang="en-US" sz="1800" b="1" dirty="0">
                <a:solidFill>
                  <a:srgbClr val="F79646"/>
                </a:solidFill>
                <a:latin typeface="Calibri"/>
                <a:cs typeface="Calibri"/>
              </a:rPr>
              <a:t>from your academic department and</a:t>
            </a:r>
            <a:r>
              <a:rPr lang="en-US" b="1" dirty="0">
                <a:solidFill>
                  <a:srgbClr val="F79646"/>
                </a:solidFill>
                <a:latin typeface="Calibri"/>
                <a:cs typeface="Calibri"/>
              </a:rPr>
              <a:t> from your Designated School Official </a:t>
            </a:r>
            <a:endParaRPr lang="en-US" b="1" dirty="0">
              <a:solidFill>
                <a:srgbClr val="F79646"/>
              </a:solidFill>
              <a:latin typeface="Calibri" panose="020F0502020204030204" pitchFamily="34" charset="0"/>
              <a:cs typeface="Calibri" panose="020F0502020204030204" pitchFamily="34" charset="0"/>
            </a:endParaRPr>
          </a:p>
          <a:p>
            <a:pPr marL="461645" lvl="1" indent="-58420">
              <a:lnSpc>
                <a:spcPct val="90000"/>
              </a:lnSpc>
              <a:defRPr/>
            </a:pPr>
            <a:r>
              <a:rPr lang="en-US" b="1" dirty="0">
                <a:solidFill>
                  <a:srgbClr val="F79646"/>
                </a:solidFill>
                <a:latin typeface="Calibri"/>
                <a:cs typeface="Calibri"/>
              </a:rPr>
              <a:t>	</a:t>
            </a:r>
            <a:endParaRPr lang="en-US" sz="1800" dirty="0">
              <a:solidFill>
                <a:srgbClr val="F79646"/>
              </a:solidFill>
              <a:latin typeface="Calibri"/>
              <a:cs typeface="Calibri"/>
            </a:endParaRPr>
          </a:p>
          <a:p>
            <a:pPr marL="452120" indent="-342900">
              <a:lnSpc>
                <a:spcPct val="90000"/>
              </a:lnSpc>
              <a:buFont typeface="Arial" panose="020B0604020202020204" pitchFamily="34" charset="0"/>
              <a:buChar char="•"/>
              <a:defRPr/>
            </a:pPr>
            <a:endParaRPr lang="en-US" sz="1800" dirty="0">
              <a:solidFill>
                <a:schemeClr val="tx1">
                  <a:lumMod val="65000"/>
                  <a:lumOff val="35000"/>
                </a:schemeClr>
              </a:solidFill>
              <a:latin typeface="Calibri" panose="020F0502020204030204" pitchFamily="34" charset="0"/>
              <a:cs typeface="Calibri" panose="020F0502020204030204" pitchFamily="34" charset="0"/>
            </a:endParaRPr>
          </a:p>
        </p:txBody>
      </p:sp>
      <p:sp>
        <p:nvSpPr>
          <p:cNvPr id="13" name="Rectangle 2">
            <a:extLst>
              <a:ext uri="{FF2B5EF4-FFF2-40B4-BE49-F238E27FC236}">
                <a16:creationId xmlns:a16="http://schemas.microsoft.com/office/drawing/2014/main" id="{939FA887-3677-4686-B7DD-F00F00412ED9}"/>
              </a:ext>
            </a:extLst>
          </p:cNvPr>
          <p:cNvSpPr txBox="1">
            <a:spLocks noChangeArrowheads="1"/>
          </p:cNvSpPr>
          <p:nvPr/>
        </p:nvSpPr>
        <p:spPr>
          <a:xfrm>
            <a:off x="3393989" y="507431"/>
            <a:ext cx="6752902" cy="1474839"/>
          </a:xfrm>
          <a:prstGeom prst="rect">
            <a:avLst/>
          </a:prstGeom>
        </p:spPr>
        <p:txBody>
          <a:bodyPr vert="horz" lIns="91440" tIns="45720" rIns="91440" bIns="45720" rtlCol="0" anchor="ctr">
            <a:normAutofit/>
            <a:scene3d>
              <a:camera prst="orthographicFront"/>
              <a:lightRig rig="soft" dir="t"/>
            </a:scene3d>
            <a:sp3d prstMaterial="softEdge"/>
          </a:bodyPr>
          <a:lstStyle>
            <a:lvl1pPr algn="l" rtl="0" eaLnBrk="1" latinLnBrk="0" hangingPunct="1">
              <a:spcBef>
                <a:spcPct val="0"/>
              </a:spcBef>
              <a:buNone/>
              <a:defRPr kumimoji="0" sz="4100" b="1" kern="1200" cap="all" baseline="0">
                <a:solidFill>
                  <a:srgbClr val="647D9D"/>
                </a:solidFill>
                <a:effectLst/>
                <a:latin typeface="+mj-lt"/>
                <a:ea typeface="+mj-ea"/>
                <a:cs typeface="+mj-cs"/>
              </a:defRPr>
            </a:lvl1pPr>
            <a:extLst/>
          </a:lstStyle>
          <a:p>
            <a:pPr algn="ctr">
              <a:lnSpc>
                <a:spcPct val="90000"/>
              </a:lnSpc>
              <a:spcAft>
                <a:spcPts val="600"/>
              </a:spcAft>
            </a:pPr>
            <a:r>
              <a:rPr lang="en-US" sz="3500" cap="none" dirty="0">
                <a:solidFill>
                  <a:schemeClr val="tx1"/>
                </a:solidFill>
                <a:latin typeface="+mn-lt"/>
              </a:rPr>
              <a:t>Who is Eligible</a:t>
            </a:r>
          </a:p>
        </p:txBody>
      </p:sp>
      <p:sp>
        <p:nvSpPr>
          <p:cNvPr id="4" name="TextBox 3">
            <a:extLst>
              <a:ext uri="{FF2B5EF4-FFF2-40B4-BE49-F238E27FC236}">
                <a16:creationId xmlns:a16="http://schemas.microsoft.com/office/drawing/2014/main" id="{9D960574-C8EB-428D-9DBD-333B922A221D}"/>
              </a:ext>
            </a:extLst>
          </p:cNvPr>
          <p:cNvSpPr txBox="1"/>
          <p:nvPr/>
        </p:nvSpPr>
        <p:spPr>
          <a:xfrm>
            <a:off x="561979" y="5189499"/>
            <a:ext cx="5279923" cy="307777"/>
          </a:xfrm>
          <a:prstGeom prst="rect">
            <a:avLst/>
          </a:prstGeom>
          <a:noFill/>
        </p:spPr>
        <p:txBody>
          <a:bodyPr wrap="square" rtlCol="0">
            <a:spAutoFit/>
          </a:bodyPr>
          <a:lstStyle/>
          <a:p>
            <a:pPr algn="r"/>
            <a:r>
              <a:rPr lang="en-US" sz="1400" dirty="0">
                <a:solidFill>
                  <a:schemeClr val="bg1"/>
                </a:solidFill>
              </a:rPr>
              <a:t>Visit National Center of Mental Health – Aira A.</a:t>
            </a:r>
          </a:p>
        </p:txBody>
      </p:sp>
      <p:sp>
        <p:nvSpPr>
          <p:cNvPr id="3" name="TextBox 2">
            <a:extLst>
              <a:ext uri="{FF2B5EF4-FFF2-40B4-BE49-F238E27FC236}">
                <a16:creationId xmlns:a16="http://schemas.microsoft.com/office/drawing/2014/main" id="{A8EEBD0A-D036-ABDA-4870-0900D73117CA}"/>
              </a:ext>
            </a:extLst>
          </p:cNvPr>
          <p:cNvSpPr txBox="1"/>
          <p:nvPr/>
        </p:nvSpPr>
        <p:spPr>
          <a:xfrm>
            <a:off x="725088" y="2489701"/>
            <a:ext cx="5263978" cy="1754326"/>
          </a:xfrm>
          <a:prstGeom prst="rect">
            <a:avLst/>
          </a:prstGeom>
          <a:noFill/>
        </p:spPr>
        <p:txBody>
          <a:bodyPr wrap="square" rtlCol="0">
            <a:spAutoFit/>
          </a:bodyPr>
          <a:lstStyle/>
          <a:p>
            <a:pPr marL="0" marR="0">
              <a:spcBef>
                <a:spcPts val="0"/>
              </a:spcBef>
              <a:spcAft>
                <a:spcPts val="0"/>
              </a:spcAft>
            </a:pPr>
            <a:r>
              <a:rPr lang="en-US" sz="1800" dirty="0">
                <a:effectLst/>
                <a:latin typeface="Calibri" panose="020F0502020204030204" pitchFamily="34" charset="0"/>
                <a:ea typeface="Times New Roman" panose="02020603050405020304" pitchFamily="18" charset="0"/>
                <a:cs typeface="Calibri" panose="020F0502020204030204" pitchFamily="34" charset="0"/>
              </a:rPr>
              <a:t>Authorization for Optional Practical Training is granted by the U.S. Citizenship and Immigration Service (USCIS) but requires a Designated School Official (DSO) to make a recommendation for OPT in SEVIS for a student prior to submission of their application to USCIS.</a:t>
            </a:r>
          </a:p>
        </p:txBody>
      </p:sp>
    </p:spTree>
    <p:extLst>
      <p:ext uri="{BB962C8B-B14F-4D97-AF65-F5344CB8AC3E}">
        <p14:creationId xmlns:p14="http://schemas.microsoft.com/office/powerpoint/2010/main" val="743253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99D1FD2A-2BBA-4B7A-80E4-09314FE251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8" name="Rectangle 7">
            <a:extLst>
              <a:ext uri="{FF2B5EF4-FFF2-40B4-BE49-F238E27FC236}">
                <a16:creationId xmlns:a16="http://schemas.microsoft.com/office/drawing/2014/main" id="{8CEB63C6-A53E-461B-8F9D-9CE4D2627F32}"/>
              </a:ext>
            </a:extLst>
          </p:cNvPr>
          <p:cNvSpPr/>
          <p:nvPr/>
        </p:nvSpPr>
        <p:spPr>
          <a:xfrm>
            <a:off x="5377709" y="766732"/>
            <a:ext cx="6667789" cy="5324535"/>
          </a:xfrm>
          <a:prstGeom prst="rect">
            <a:avLst/>
          </a:prstGeom>
        </p:spPr>
        <p:txBody>
          <a:bodyPr wrap="square" lIns="91440" tIns="45720" rIns="91440" bIns="45720" anchor="t">
            <a:spAutoFit/>
          </a:bodyPr>
          <a:lstStyle/>
          <a:p>
            <a:pPr marL="109220" indent="-109220">
              <a:buClr>
                <a:sysClr val="windowText" lastClr="000000">
                  <a:lumMod val="75000"/>
                  <a:lumOff val="25000"/>
                </a:sysClr>
              </a:buClr>
              <a:defRPr/>
            </a:pPr>
            <a:r>
              <a:rPr lang="en-US" sz="2000" b="1" dirty="0">
                <a:solidFill>
                  <a:schemeClr val="accent2">
                    <a:lumMod val="75000"/>
                  </a:schemeClr>
                </a:solidFill>
                <a:latin typeface="Calibri"/>
                <a:cs typeface="Calibri"/>
              </a:rPr>
              <a:t>Step 1: Prepare for OPT Eligibility Review</a:t>
            </a:r>
            <a:endParaRPr lang="en-US" sz="2400" dirty="0">
              <a:solidFill>
                <a:schemeClr val="accent2">
                  <a:lumMod val="75000"/>
                </a:schemeClr>
              </a:solidFill>
              <a:latin typeface="Calibri"/>
              <a:cs typeface="Calibri"/>
            </a:endParaRPr>
          </a:p>
          <a:p>
            <a:pPr marL="461645" indent="-295275">
              <a:buClr>
                <a:sysClr val="windowText" lastClr="000000">
                  <a:lumMod val="75000"/>
                  <a:lumOff val="25000"/>
                </a:sysClr>
              </a:buClr>
              <a:buFont typeface="Arial" panose="020B0604020202020204" pitchFamily="34" charset="0"/>
              <a:buChar char="•"/>
              <a:defRPr/>
            </a:pPr>
            <a:r>
              <a:rPr lang="en-US" sz="2000" b="1" dirty="0">
                <a:latin typeface="Calibri"/>
                <a:cs typeface="Calibri"/>
              </a:rPr>
              <a:t>Get a </a:t>
            </a:r>
            <a:r>
              <a:rPr lang="en-US" sz="2000" dirty="0">
                <a:latin typeface="Calibri"/>
                <a:cs typeface="Calibri"/>
              </a:rPr>
              <a:t>recommendation letter</a:t>
            </a:r>
            <a:r>
              <a:rPr lang="en-US" sz="2000" b="1" u="sng" dirty="0">
                <a:solidFill>
                  <a:srgbClr val="0000CC"/>
                </a:solidFill>
                <a:latin typeface="Calibri"/>
                <a:cs typeface="Calibri"/>
              </a:rPr>
              <a:t> </a:t>
            </a:r>
            <a:r>
              <a:rPr lang="en-US" sz="2000" b="1" dirty="0">
                <a:latin typeface="Calibri"/>
                <a:cs typeface="Calibri"/>
              </a:rPr>
              <a:t>from your Academic Advisor – </a:t>
            </a:r>
            <a:r>
              <a:rPr lang="en-US" sz="2000" dirty="0">
                <a:latin typeface="Calibri"/>
                <a:cs typeface="Calibri"/>
              </a:rPr>
              <a:t>determine what your actual Program End Date should be.</a:t>
            </a:r>
          </a:p>
          <a:p>
            <a:pPr marL="461645" indent="-295275">
              <a:buClr>
                <a:sysClr val="windowText" lastClr="000000">
                  <a:lumMod val="75000"/>
                  <a:lumOff val="25000"/>
                </a:sysClr>
              </a:buClr>
              <a:buFont typeface="Arial" panose="020B0604020202020204" pitchFamily="34" charset="0"/>
              <a:buChar char="•"/>
              <a:defRPr/>
            </a:pPr>
            <a:endParaRPr lang="en-US" sz="1000" dirty="0">
              <a:solidFill>
                <a:sysClr val="windowText" lastClr="000000">
                  <a:lumMod val="65000"/>
                  <a:lumOff val="35000"/>
                </a:sysClr>
              </a:solidFill>
              <a:latin typeface="Calibri" panose="020F0502020204030204" pitchFamily="34" charset="0"/>
              <a:cs typeface="Calibri" panose="020F0502020204030204" pitchFamily="34" charset="0"/>
            </a:endParaRPr>
          </a:p>
          <a:p>
            <a:pPr marL="461645" indent="-295275">
              <a:buClr>
                <a:sysClr val="windowText" lastClr="000000">
                  <a:lumMod val="75000"/>
                  <a:lumOff val="25000"/>
                </a:sysClr>
              </a:buClr>
              <a:buFont typeface="Arial" panose="020B0604020202020204" pitchFamily="34" charset="0"/>
              <a:buChar char="•"/>
              <a:defRPr/>
            </a:pPr>
            <a:r>
              <a:rPr lang="en-US" sz="2000" b="1" dirty="0">
                <a:latin typeface="Calibri"/>
                <a:cs typeface="Calibri"/>
              </a:rPr>
              <a:t>Complete the </a:t>
            </a:r>
            <a:r>
              <a:rPr lang="en-US" sz="2000" b="1" dirty="0">
                <a:solidFill>
                  <a:schemeClr val="accent1"/>
                </a:solidFill>
                <a:latin typeface="Calibri"/>
                <a:cs typeface="Calibri"/>
              </a:rPr>
              <a:t>OPT Request Application </a:t>
            </a:r>
            <a:r>
              <a:rPr lang="en-US" sz="2000" b="1" dirty="0">
                <a:latin typeface="Calibri"/>
                <a:cs typeface="Calibri"/>
              </a:rPr>
              <a:t>provided to you by your DSO</a:t>
            </a:r>
          </a:p>
          <a:p>
            <a:pPr marL="461645" indent="-295275">
              <a:buClr>
                <a:sysClr val="windowText" lastClr="000000">
                  <a:lumMod val="75000"/>
                  <a:lumOff val="25000"/>
                </a:sysClr>
              </a:buClr>
              <a:buFont typeface="Arial" panose="020B0604020202020204" pitchFamily="34" charset="0"/>
              <a:buChar char="•"/>
              <a:defRPr/>
            </a:pPr>
            <a:r>
              <a:rPr lang="en-US" sz="2000" b="1" u="sng" dirty="0">
                <a:solidFill>
                  <a:srgbClr val="EB641B">
                    <a:lumMod val="75000"/>
                  </a:srgbClr>
                </a:solidFill>
                <a:latin typeface="Calibri"/>
                <a:cs typeface="Calibri"/>
              </a:rPr>
              <a:t> Submit the form to your faculty advisor for completion.</a:t>
            </a:r>
            <a:endParaRPr lang="en-US" sz="1000" u="sng" dirty="0">
              <a:solidFill>
                <a:srgbClr val="EB641B">
                  <a:lumMod val="75000"/>
                </a:srgbClr>
              </a:solidFill>
              <a:latin typeface="Calibri" panose="020F0502020204030204" pitchFamily="34" charset="0"/>
              <a:cs typeface="Calibri" panose="020F0502020204030204" pitchFamily="34" charset="0"/>
            </a:endParaRPr>
          </a:p>
          <a:p>
            <a:pPr marL="461645" indent="-295275">
              <a:buClr>
                <a:sysClr val="windowText" lastClr="000000">
                  <a:lumMod val="75000"/>
                  <a:lumOff val="25000"/>
                </a:sysClr>
              </a:buClr>
              <a:buFont typeface="Arial" panose="020B0604020202020204" pitchFamily="34" charset="0"/>
              <a:buChar char="•"/>
              <a:defRPr/>
            </a:pPr>
            <a:r>
              <a:rPr lang="en-US" sz="2000" b="1" dirty="0">
                <a:latin typeface="Calibri"/>
                <a:cs typeface="Calibri"/>
              </a:rPr>
              <a:t>Complete a Mock </a:t>
            </a:r>
            <a:r>
              <a:rPr lang="en-US" sz="2000" b="1" u="sng" dirty="0">
                <a:solidFill>
                  <a:srgbClr val="0000CC"/>
                </a:solidFill>
                <a:latin typeface="Calibri"/>
                <a:cs typeface="Calibri"/>
                <a:hlinkClick r:id="rId2">
                  <a:extLst>
                    <a:ext uri="{A12FA001-AC4F-418D-AE19-62706E023703}">
                      <ahyp:hlinkClr xmlns:ahyp="http://schemas.microsoft.com/office/drawing/2018/hyperlinkcolor" val="tx"/>
                    </a:ext>
                  </a:extLst>
                </a:hlinkClick>
              </a:rPr>
              <a:t>Form I-765</a:t>
            </a:r>
            <a:r>
              <a:rPr lang="en-US" sz="2000" u="sng" dirty="0">
                <a:solidFill>
                  <a:srgbClr val="00529B"/>
                </a:solidFill>
                <a:latin typeface="Calibri"/>
                <a:cs typeface="Calibri"/>
              </a:rPr>
              <a:t>, </a:t>
            </a:r>
            <a:r>
              <a:rPr lang="en-US" sz="2000" dirty="0">
                <a:latin typeface="Calibri"/>
                <a:cs typeface="Calibri"/>
              </a:rPr>
              <a:t>Application for Employment Authorization to prepare for online application.  Scroll to the Forms and Document Downloads and select “FormI-765)</a:t>
            </a:r>
            <a:endParaRPr lang="en-US" sz="1000" b="1" dirty="0">
              <a:solidFill>
                <a:sysClr val="windowText" lastClr="000000">
                  <a:lumMod val="65000"/>
                  <a:lumOff val="35000"/>
                </a:sysClr>
              </a:solidFill>
              <a:latin typeface="Calibri" panose="020F0502020204030204" pitchFamily="34" charset="0"/>
              <a:cs typeface="Calibri" panose="020F0502020204030204" pitchFamily="34" charset="0"/>
            </a:endParaRPr>
          </a:p>
          <a:p>
            <a:pPr marL="461645" indent="-295275">
              <a:buClr>
                <a:sysClr val="windowText" lastClr="000000">
                  <a:lumMod val="75000"/>
                  <a:lumOff val="25000"/>
                </a:sysClr>
              </a:buClr>
              <a:buFont typeface="Arial" panose="020B0604020202020204" pitchFamily="34" charset="0"/>
              <a:buChar char="•"/>
              <a:defRPr/>
            </a:pPr>
            <a:r>
              <a:rPr lang="en-US" sz="2000" b="1" dirty="0">
                <a:latin typeface="Calibri"/>
                <a:cs typeface="Calibri"/>
              </a:rPr>
              <a:t>Submit everything to your DSO.</a:t>
            </a:r>
          </a:p>
          <a:p>
            <a:pPr marL="855345" indent="-226695" defTabSz="403225">
              <a:buClr>
                <a:sysClr val="windowText" lastClr="000000">
                  <a:lumMod val="75000"/>
                  <a:lumOff val="25000"/>
                </a:sysClr>
              </a:buClr>
              <a:buFont typeface="Courier New" panose="02070309020205020404" pitchFamily="49" charset="0"/>
              <a:buChar char="o"/>
              <a:defRPr/>
            </a:pPr>
            <a:r>
              <a:rPr lang="en-US" sz="2000" dirty="0">
                <a:latin typeface="Calibri"/>
                <a:cs typeface="Calibri"/>
              </a:rPr>
              <a:t>DSO will review and communicate with you about any questions and clarifications. </a:t>
            </a:r>
            <a:endParaRPr lang="en-US" sz="2000" dirty="0">
              <a:latin typeface="Calibri" panose="020F0502020204030204" pitchFamily="34" charset="0"/>
              <a:cs typeface="Calibri" panose="020F0502020204030204" pitchFamily="34" charset="0"/>
            </a:endParaRPr>
          </a:p>
          <a:p>
            <a:pPr marL="855345" indent="-226695" defTabSz="403225">
              <a:buClr>
                <a:sysClr val="windowText" lastClr="000000">
                  <a:lumMod val="75000"/>
                  <a:lumOff val="25000"/>
                </a:sysClr>
              </a:buClr>
              <a:buFont typeface="Courier New" panose="02070309020205020404" pitchFamily="49" charset="0"/>
              <a:buChar char="o"/>
              <a:defRPr/>
            </a:pPr>
            <a:r>
              <a:rPr lang="en-US" sz="2000" dirty="0">
                <a:latin typeface="Calibri"/>
                <a:cs typeface="Calibri"/>
              </a:rPr>
              <a:t>DSO recommends in SEVIS when the recommendation window is open in SEVIS and issue OPT I-20</a:t>
            </a:r>
          </a:p>
          <a:p>
            <a:pPr marL="109220">
              <a:buClr>
                <a:sysClr val="windowText" lastClr="000000">
                  <a:lumMod val="75000"/>
                  <a:lumOff val="25000"/>
                </a:sysClr>
              </a:buClr>
              <a:defRPr/>
            </a:pPr>
            <a:endParaRPr lang="en-US" sz="1000" b="1" dirty="0">
              <a:solidFill>
                <a:sysClr val="windowText" lastClr="000000">
                  <a:lumMod val="65000"/>
                  <a:lumOff val="35000"/>
                </a:sysClr>
              </a:solidFill>
              <a:latin typeface="Calibri" panose="020F0502020204030204" pitchFamily="34" charset="0"/>
              <a:cs typeface="Calibri" panose="020F0502020204030204" pitchFamily="34" charset="0"/>
            </a:endParaRPr>
          </a:p>
        </p:txBody>
      </p:sp>
      <p:pic>
        <p:nvPicPr>
          <p:cNvPr id="10" name="Picture 9">
            <a:extLst>
              <a:ext uri="{FF2B5EF4-FFF2-40B4-BE49-F238E27FC236}">
                <a16:creationId xmlns:a16="http://schemas.microsoft.com/office/drawing/2014/main" id="{EA710377-DCAB-4ED5-88EF-4C5122CF888A}"/>
              </a:ext>
            </a:extLst>
          </p:cNvPr>
          <p:cNvPicPr>
            <a:picLocks noChangeAspect="1"/>
          </p:cNvPicPr>
          <p:nvPr/>
        </p:nvPicPr>
        <p:blipFill>
          <a:blip r:embed="rId3"/>
          <a:stretch>
            <a:fillRect/>
          </a:stretch>
        </p:blipFill>
        <p:spPr>
          <a:xfrm>
            <a:off x="266452" y="2023937"/>
            <a:ext cx="4846329" cy="2427079"/>
          </a:xfrm>
          <a:prstGeom prst="rect">
            <a:avLst/>
          </a:prstGeom>
        </p:spPr>
      </p:pic>
    </p:spTree>
    <p:extLst>
      <p:ext uri="{BB962C8B-B14F-4D97-AF65-F5344CB8AC3E}">
        <p14:creationId xmlns:p14="http://schemas.microsoft.com/office/powerpoint/2010/main" val="2259366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99D1FD2A-2BBA-4B7A-80E4-09314FE251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8" name="Rectangle 7">
            <a:extLst>
              <a:ext uri="{FF2B5EF4-FFF2-40B4-BE49-F238E27FC236}">
                <a16:creationId xmlns:a16="http://schemas.microsoft.com/office/drawing/2014/main" id="{8CEB63C6-A53E-461B-8F9D-9CE4D2627F32}"/>
              </a:ext>
            </a:extLst>
          </p:cNvPr>
          <p:cNvSpPr/>
          <p:nvPr/>
        </p:nvSpPr>
        <p:spPr>
          <a:xfrm>
            <a:off x="5377709" y="766732"/>
            <a:ext cx="6667789" cy="5632311"/>
          </a:xfrm>
          <a:prstGeom prst="rect">
            <a:avLst/>
          </a:prstGeom>
        </p:spPr>
        <p:txBody>
          <a:bodyPr wrap="square" lIns="91440" tIns="45720" rIns="91440" bIns="45720" anchor="t">
            <a:spAutoFit/>
          </a:bodyPr>
          <a:lstStyle/>
          <a:p>
            <a:pPr marL="109220">
              <a:buClr>
                <a:sysClr val="windowText" lastClr="000000">
                  <a:lumMod val="75000"/>
                  <a:lumOff val="25000"/>
                </a:sysClr>
              </a:buClr>
              <a:tabLst>
                <a:tab pos="403225" algn="l"/>
              </a:tabLst>
              <a:defRPr/>
            </a:pPr>
            <a:r>
              <a:rPr lang="en-US" sz="2000" b="1" dirty="0">
                <a:solidFill>
                  <a:schemeClr val="accent2">
                    <a:lumMod val="75000"/>
                  </a:schemeClr>
                </a:solidFill>
                <a:latin typeface="Calibri"/>
                <a:cs typeface="Calibri"/>
              </a:rPr>
              <a:t>Step. 2: Prepare Required Documents</a:t>
            </a:r>
            <a:endParaRPr lang="en-US" sz="2400" dirty="0">
              <a:solidFill>
                <a:schemeClr val="accent2">
                  <a:lumMod val="75000"/>
                </a:schemeClr>
              </a:solidFill>
              <a:latin typeface="Calibri"/>
              <a:cs typeface="Calibri"/>
            </a:endParaRPr>
          </a:p>
          <a:p>
            <a:pPr marL="628650" indent="-225425">
              <a:buClr>
                <a:sysClr val="windowText" lastClr="000000">
                  <a:lumMod val="75000"/>
                  <a:lumOff val="25000"/>
                </a:sysClr>
              </a:buClr>
              <a:buFont typeface="Arial" panose="020B0604020202020204" pitchFamily="34" charset="0"/>
              <a:buChar char="•"/>
              <a:defRPr/>
            </a:pPr>
            <a:r>
              <a:rPr lang="en-US" sz="2000" dirty="0">
                <a:latin typeface="Calibri"/>
                <a:cs typeface="Calibri"/>
              </a:rPr>
              <a:t>You will create an USCIS Account at </a:t>
            </a:r>
            <a:r>
              <a:rPr lang="en-US" sz="2000" dirty="0">
                <a:latin typeface="Calibri"/>
                <a:cs typeface="Calibri"/>
                <a:hlinkClick r:id="rId2">
                  <a:extLst>
                    <a:ext uri="{A12FA001-AC4F-418D-AE19-62706E023703}">
                      <ahyp:hlinkClr xmlns:ahyp="http://schemas.microsoft.com/office/drawing/2018/hyperlinkcolor" val="tx"/>
                    </a:ext>
                  </a:extLst>
                </a:hlinkClick>
              </a:rPr>
              <a:t>my.uscis.gov</a:t>
            </a:r>
            <a:r>
              <a:rPr lang="en-US" sz="2000" dirty="0">
                <a:latin typeface="Calibri"/>
                <a:cs typeface="Calibri"/>
              </a:rPr>
              <a:t>; </a:t>
            </a:r>
            <a:endParaRPr lang="en-US" sz="2000" dirty="0">
              <a:latin typeface="Calibri" panose="020F0502020204030204" pitchFamily="34" charset="0"/>
              <a:cs typeface="Calibri" panose="020F0502020204030204" pitchFamily="34" charset="0"/>
            </a:endParaRPr>
          </a:p>
          <a:p>
            <a:pPr marL="628650" indent="-225425">
              <a:buClr>
                <a:sysClr val="windowText" lastClr="000000">
                  <a:lumMod val="75000"/>
                  <a:lumOff val="25000"/>
                </a:sysClr>
              </a:buClr>
              <a:buFont typeface="Arial" panose="020B0604020202020204" pitchFamily="34" charset="0"/>
              <a:buChar char="•"/>
              <a:defRPr/>
            </a:pPr>
            <a:r>
              <a:rPr lang="en-US" sz="2000" dirty="0">
                <a:latin typeface="Calibri"/>
                <a:cs typeface="Calibri"/>
              </a:rPr>
              <a:t>You collect all required documents referring to the check list</a:t>
            </a:r>
          </a:p>
          <a:p>
            <a:pPr marL="628650" indent="-225425">
              <a:buClr>
                <a:sysClr val="windowText" lastClr="000000">
                  <a:lumMod val="75000"/>
                  <a:lumOff val="25000"/>
                </a:sysClr>
              </a:buClr>
              <a:buFont typeface="Arial" panose="020B0604020202020204" pitchFamily="34" charset="0"/>
              <a:buChar char="•"/>
              <a:defRPr/>
            </a:pPr>
            <a:r>
              <a:rPr lang="en-US" sz="2000" b="1" i="1" dirty="0">
                <a:latin typeface="Calibri"/>
                <a:cs typeface="Calibri"/>
              </a:rPr>
              <a:t>Make an appointment </a:t>
            </a:r>
            <a:r>
              <a:rPr lang="en-US" sz="2000" dirty="0">
                <a:latin typeface="Calibri"/>
                <a:cs typeface="Calibri"/>
              </a:rPr>
              <a:t>with your DSO to go through all documents to ensure compliance and you have all required documents legible and ready. </a:t>
            </a:r>
            <a:endParaRPr lang="en-US" sz="2000" dirty="0">
              <a:latin typeface="Calibri" panose="020F0502020204030204" pitchFamily="34" charset="0"/>
              <a:cs typeface="Calibri" panose="020F0502020204030204" pitchFamily="34" charset="0"/>
            </a:endParaRPr>
          </a:p>
          <a:p>
            <a:pPr marL="403225">
              <a:buClr>
                <a:sysClr val="windowText" lastClr="000000">
                  <a:lumMod val="75000"/>
                  <a:lumOff val="25000"/>
                </a:sysClr>
              </a:buClr>
              <a:defRPr/>
            </a:pPr>
            <a:endParaRPr lang="en-US" sz="1000" dirty="0">
              <a:latin typeface="Calibri" panose="020F0502020204030204" pitchFamily="34" charset="0"/>
              <a:cs typeface="Calibri" panose="020F0502020204030204" pitchFamily="34" charset="0"/>
            </a:endParaRPr>
          </a:p>
          <a:p>
            <a:pPr marL="109220" marR="0" lvl="0" indent="0" algn="l" defTabSz="914400" rtl="0" eaLnBrk="1" fontAlgn="auto" latinLnBrk="0" hangingPunct="1">
              <a:lnSpc>
                <a:spcPct val="100000"/>
              </a:lnSpc>
              <a:spcBef>
                <a:spcPts val="0"/>
              </a:spcBef>
              <a:spcAft>
                <a:spcPts val="0"/>
              </a:spcAft>
              <a:buClr>
                <a:sysClr val="windowText" lastClr="000000">
                  <a:lumMod val="75000"/>
                  <a:lumOff val="25000"/>
                </a:sysClr>
              </a:buClr>
              <a:buSzTx/>
              <a:buFontTx/>
              <a:buNone/>
              <a:tabLst>
                <a:tab pos="403225" algn="l"/>
              </a:tabLst>
              <a:defRPr/>
            </a:pPr>
            <a:r>
              <a:rPr kumimoji="0" lang="en-US" sz="2000" b="1" i="0" u="none" strike="noStrike" kern="1200" cap="none" spc="0" normalizeH="0" baseline="0" noProof="0" dirty="0">
                <a:ln>
                  <a:noFill/>
                </a:ln>
                <a:solidFill>
                  <a:srgbClr val="ED7D31"/>
                </a:solidFill>
                <a:effectLst/>
                <a:uLnTx/>
                <a:uFillTx/>
                <a:latin typeface="Calibri"/>
                <a:cs typeface="Calibri"/>
              </a:rPr>
              <a:t>Step. 3: Enter Information on USCIS Account and Upload all Required Documents. </a:t>
            </a:r>
            <a:endParaRPr lang="en-US" sz="1000" dirty="0">
              <a:latin typeface="Calibri" panose="020F0502020204030204" pitchFamily="34" charset="0"/>
              <a:cs typeface="Calibri" panose="020F0502020204030204" pitchFamily="34" charset="0"/>
            </a:endParaRPr>
          </a:p>
          <a:p>
            <a:pPr marL="403225" indent="-285750">
              <a:buClr>
                <a:sysClr val="windowText" lastClr="000000">
                  <a:lumMod val="75000"/>
                  <a:lumOff val="25000"/>
                </a:sysClr>
              </a:buClr>
              <a:defRPr/>
            </a:pPr>
            <a:r>
              <a:rPr lang="en-US" sz="2000" b="1" dirty="0">
                <a:solidFill>
                  <a:schemeClr val="accent2">
                    <a:lumMod val="75000"/>
                  </a:schemeClr>
                </a:solidFill>
                <a:latin typeface="Calibri"/>
                <a:cs typeface="Calibri"/>
              </a:rPr>
              <a:t>Step 4: Continue to finish the payment process and the rest of the online application and submit.</a:t>
            </a:r>
          </a:p>
          <a:p>
            <a:pPr marL="109220">
              <a:buClr>
                <a:sysClr val="windowText" lastClr="000000">
                  <a:lumMod val="75000"/>
                  <a:lumOff val="25000"/>
                </a:sysClr>
              </a:buClr>
              <a:tabLst>
                <a:tab pos="403225" algn="l"/>
              </a:tabLst>
              <a:defRPr/>
            </a:pPr>
            <a:endParaRPr lang="en-US" sz="1000" b="1" dirty="0">
              <a:solidFill>
                <a:sysClr val="windowText" lastClr="000000">
                  <a:lumMod val="65000"/>
                  <a:lumOff val="35000"/>
                </a:sysClr>
              </a:solidFill>
              <a:latin typeface="Calibri" panose="020F0502020204030204" pitchFamily="34" charset="0"/>
              <a:cs typeface="Calibri" panose="020F0502020204030204" pitchFamily="34" charset="0"/>
            </a:endParaRPr>
          </a:p>
          <a:p>
            <a:pPr marL="109220">
              <a:buClr>
                <a:sysClr val="windowText" lastClr="000000">
                  <a:lumMod val="75000"/>
                  <a:lumOff val="25000"/>
                </a:sysClr>
              </a:buClr>
              <a:tabLst>
                <a:tab pos="403225" algn="l"/>
              </a:tabLst>
              <a:defRPr/>
            </a:pPr>
            <a:r>
              <a:rPr lang="en-US" sz="2000" b="1" dirty="0">
                <a:latin typeface="Calibri"/>
                <a:cs typeface="Calibri"/>
              </a:rPr>
              <a:t>USCIS will take </a:t>
            </a:r>
            <a:r>
              <a:rPr lang="en-US" sz="2000" b="1" u="sng" dirty="0">
                <a:solidFill>
                  <a:srgbClr val="EB641B"/>
                </a:solidFill>
                <a:latin typeface="Calibri"/>
                <a:cs typeface="Calibri"/>
              </a:rPr>
              <a:t>3-5 months </a:t>
            </a:r>
            <a:r>
              <a:rPr lang="en-US" sz="2000" b="1" dirty="0">
                <a:latin typeface="Calibri"/>
                <a:cs typeface="Calibri"/>
              </a:rPr>
              <a:t>to review your request</a:t>
            </a:r>
            <a:r>
              <a:rPr lang="en-US" sz="2000" dirty="0">
                <a:latin typeface="Calibri"/>
                <a:cs typeface="Calibri"/>
              </a:rPr>
              <a:t>. You will receive a receipt </a:t>
            </a:r>
            <a:r>
              <a:rPr lang="en-US" sz="2000" u="sng" dirty="0">
                <a:latin typeface="Calibri"/>
                <a:cs typeface="Calibri"/>
              </a:rPr>
              <a:t>simultaneously </a:t>
            </a:r>
            <a:r>
              <a:rPr lang="en-US" sz="2000" dirty="0">
                <a:latin typeface="Calibri"/>
                <a:cs typeface="Calibri"/>
              </a:rPr>
              <a:t>once you click Submit online and can track the progress in </a:t>
            </a:r>
            <a:r>
              <a:rPr lang="en-US" sz="2000" dirty="0">
                <a:solidFill>
                  <a:srgbClr val="0000CC"/>
                </a:solidFill>
                <a:latin typeface="Calibri"/>
                <a:cs typeface="Calibri"/>
              </a:rPr>
              <a:t>my.uscis.gov</a:t>
            </a:r>
            <a:r>
              <a:rPr lang="en-US" sz="2000" dirty="0">
                <a:solidFill>
                  <a:srgbClr val="000000"/>
                </a:solidFill>
                <a:latin typeface="Calibri"/>
                <a:cs typeface="Calibri"/>
              </a:rPr>
              <a:t>. If</a:t>
            </a:r>
            <a:r>
              <a:rPr lang="en-US" sz="2000" dirty="0">
                <a:latin typeface="Calibri"/>
                <a:cs typeface="Calibri"/>
              </a:rPr>
              <a:t> approved, you will receive an “EAD card” in the mail. Once you have the card in your hand AND the job start date on the card is effective, you may begin work in the field of your study.</a:t>
            </a:r>
          </a:p>
        </p:txBody>
      </p:sp>
      <p:pic>
        <p:nvPicPr>
          <p:cNvPr id="10" name="Picture 9">
            <a:extLst>
              <a:ext uri="{FF2B5EF4-FFF2-40B4-BE49-F238E27FC236}">
                <a16:creationId xmlns:a16="http://schemas.microsoft.com/office/drawing/2014/main" id="{EA710377-DCAB-4ED5-88EF-4C5122CF888A}"/>
              </a:ext>
            </a:extLst>
          </p:cNvPr>
          <p:cNvPicPr>
            <a:picLocks noChangeAspect="1"/>
          </p:cNvPicPr>
          <p:nvPr/>
        </p:nvPicPr>
        <p:blipFill>
          <a:blip r:embed="rId3"/>
          <a:stretch>
            <a:fillRect/>
          </a:stretch>
        </p:blipFill>
        <p:spPr>
          <a:xfrm>
            <a:off x="266452" y="2023937"/>
            <a:ext cx="4846329" cy="2427079"/>
          </a:xfrm>
          <a:prstGeom prst="rect">
            <a:avLst/>
          </a:prstGeom>
        </p:spPr>
      </p:pic>
    </p:spTree>
    <p:extLst>
      <p:ext uri="{BB962C8B-B14F-4D97-AF65-F5344CB8AC3E}">
        <p14:creationId xmlns:p14="http://schemas.microsoft.com/office/powerpoint/2010/main" val="30902245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A182D396-EC2D-4435-A2E7-2BE57CF6A1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85B6A842-7411-4FE2-A63A-C064316633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3414000"/>
          </a:xfrm>
          <a:custGeom>
            <a:avLst/>
            <a:gdLst>
              <a:gd name="connsiteX0" fmla="*/ 0 w 12192000"/>
              <a:gd name="connsiteY0" fmla="*/ 0 h 3414000"/>
              <a:gd name="connsiteX1" fmla="*/ 12192000 w 12192000"/>
              <a:gd name="connsiteY1" fmla="*/ 0 h 3414000"/>
              <a:gd name="connsiteX2" fmla="*/ 12192000 w 12192000"/>
              <a:gd name="connsiteY2" fmla="*/ 3363677 h 3414000"/>
              <a:gd name="connsiteX3" fmla="*/ 12174509 w 12192000"/>
              <a:gd name="connsiteY3" fmla="*/ 3367693 h 3414000"/>
              <a:gd name="connsiteX4" fmla="*/ 12144429 w 12192000"/>
              <a:gd name="connsiteY4" fmla="*/ 3375519 h 3414000"/>
              <a:gd name="connsiteX5" fmla="*/ 12091660 w 12192000"/>
              <a:gd name="connsiteY5" fmla="*/ 3329430 h 3414000"/>
              <a:gd name="connsiteX6" fmla="*/ 11929171 w 12192000"/>
              <a:gd name="connsiteY6" fmla="*/ 3326226 h 3414000"/>
              <a:gd name="connsiteX7" fmla="*/ 11820782 w 12192000"/>
              <a:gd name="connsiteY7" fmla="*/ 3289139 h 3414000"/>
              <a:gd name="connsiteX8" fmla="*/ 11760586 w 12192000"/>
              <a:gd name="connsiteY8" fmla="*/ 3251827 h 3414000"/>
              <a:gd name="connsiteX9" fmla="*/ 11687270 w 12192000"/>
              <a:gd name="connsiteY9" fmla="*/ 3218023 h 3414000"/>
              <a:gd name="connsiteX10" fmla="*/ 11648792 w 12192000"/>
              <a:gd name="connsiteY10" fmla="*/ 3216275 h 3414000"/>
              <a:gd name="connsiteX11" fmla="*/ 11557423 w 12192000"/>
              <a:gd name="connsiteY11" fmla="*/ 3195513 h 3414000"/>
              <a:gd name="connsiteX12" fmla="*/ 11336983 w 12192000"/>
              <a:gd name="connsiteY12" fmla="*/ 3096805 h 3414000"/>
              <a:gd name="connsiteX13" fmla="*/ 11200090 w 12192000"/>
              <a:gd name="connsiteY13" fmla="*/ 3066866 h 3414000"/>
              <a:gd name="connsiteX14" fmla="*/ 10939288 w 12192000"/>
              <a:gd name="connsiteY14" fmla="*/ 2855023 h 3414000"/>
              <a:gd name="connsiteX15" fmla="*/ 10563475 w 12192000"/>
              <a:gd name="connsiteY15" fmla="*/ 2792135 h 3414000"/>
              <a:gd name="connsiteX16" fmla="*/ 10136739 w 12192000"/>
              <a:gd name="connsiteY16" fmla="*/ 2801901 h 3414000"/>
              <a:gd name="connsiteX17" fmla="*/ 9661142 w 12192000"/>
              <a:gd name="connsiteY17" fmla="*/ 2787165 h 3414000"/>
              <a:gd name="connsiteX18" fmla="*/ 7709717 w 12192000"/>
              <a:gd name="connsiteY18" fmla="*/ 2795955 h 3414000"/>
              <a:gd name="connsiteX19" fmla="*/ 6923165 w 12192000"/>
              <a:gd name="connsiteY19" fmla="*/ 2920979 h 3414000"/>
              <a:gd name="connsiteX20" fmla="*/ 3308916 w 12192000"/>
              <a:gd name="connsiteY20" fmla="*/ 3049911 h 3414000"/>
              <a:gd name="connsiteX21" fmla="*/ 2046142 w 12192000"/>
              <a:gd name="connsiteY21" fmla="*/ 3203263 h 3414000"/>
              <a:gd name="connsiteX22" fmla="*/ 1573012 w 12192000"/>
              <a:gd name="connsiteY22" fmla="*/ 3250273 h 3414000"/>
              <a:gd name="connsiteX23" fmla="*/ 1304604 w 12192000"/>
              <a:gd name="connsiteY23" fmla="*/ 3185587 h 3414000"/>
              <a:gd name="connsiteX24" fmla="*/ 1160924 w 12192000"/>
              <a:gd name="connsiteY24" fmla="*/ 3219675 h 3414000"/>
              <a:gd name="connsiteX25" fmla="*/ 909691 w 12192000"/>
              <a:gd name="connsiteY25" fmla="*/ 3216917 h 3414000"/>
              <a:gd name="connsiteX26" fmla="*/ 764022 w 12192000"/>
              <a:gd name="connsiteY26" fmla="*/ 3235844 h 3414000"/>
              <a:gd name="connsiteX27" fmla="*/ 701916 w 12192000"/>
              <a:gd name="connsiteY27" fmla="*/ 3250221 h 3414000"/>
              <a:gd name="connsiteX28" fmla="*/ 408703 w 12192000"/>
              <a:gd name="connsiteY28" fmla="*/ 3323459 h 3414000"/>
              <a:gd name="connsiteX29" fmla="*/ 369867 w 12192000"/>
              <a:gd name="connsiteY29" fmla="*/ 3339093 h 3414000"/>
              <a:gd name="connsiteX30" fmla="*/ 318912 w 12192000"/>
              <a:gd name="connsiteY30" fmla="*/ 3367911 h 3414000"/>
              <a:gd name="connsiteX31" fmla="*/ 119549 w 12192000"/>
              <a:gd name="connsiteY31" fmla="*/ 3404650 h 3414000"/>
              <a:gd name="connsiteX32" fmla="*/ 0 w 12192000"/>
              <a:gd name="connsiteY32" fmla="*/ 3414000 h 3414000"/>
              <a:gd name="connsiteX0" fmla="*/ 0 w 12192000"/>
              <a:gd name="connsiteY0" fmla="*/ 0 h 3414000"/>
              <a:gd name="connsiteX1" fmla="*/ 12192000 w 12192000"/>
              <a:gd name="connsiteY1" fmla="*/ 0 h 3414000"/>
              <a:gd name="connsiteX2" fmla="*/ 12192000 w 12192000"/>
              <a:gd name="connsiteY2" fmla="*/ 3363677 h 3414000"/>
              <a:gd name="connsiteX3" fmla="*/ 12174509 w 12192000"/>
              <a:gd name="connsiteY3" fmla="*/ 3367693 h 3414000"/>
              <a:gd name="connsiteX4" fmla="*/ 12144429 w 12192000"/>
              <a:gd name="connsiteY4" fmla="*/ 3375519 h 3414000"/>
              <a:gd name="connsiteX5" fmla="*/ 12091660 w 12192000"/>
              <a:gd name="connsiteY5" fmla="*/ 3329430 h 3414000"/>
              <a:gd name="connsiteX6" fmla="*/ 11929171 w 12192000"/>
              <a:gd name="connsiteY6" fmla="*/ 3326226 h 3414000"/>
              <a:gd name="connsiteX7" fmla="*/ 11820782 w 12192000"/>
              <a:gd name="connsiteY7" fmla="*/ 3289139 h 3414000"/>
              <a:gd name="connsiteX8" fmla="*/ 11760586 w 12192000"/>
              <a:gd name="connsiteY8" fmla="*/ 3251827 h 3414000"/>
              <a:gd name="connsiteX9" fmla="*/ 11687270 w 12192000"/>
              <a:gd name="connsiteY9" fmla="*/ 3218023 h 3414000"/>
              <a:gd name="connsiteX10" fmla="*/ 11648792 w 12192000"/>
              <a:gd name="connsiteY10" fmla="*/ 3216275 h 3414000"/>
              <a:gd name="connsiteX11" fmla="*/ 11557423 w 12192000"/>
              <a:gd name="connsiteY11" fmla="*/ 3195513 h 3414000"/>
              <a:gd name="connsiteX12" fmla="*/ 11336983 w 12192000"/>
              <a:gd name="connsiteY12" fmla="*/ 3096805 h 3414000"/>
              <a:gd name="connsiteX13" fmla="*/ 11200090 w 12192000"/>
              <a:gd name="connsiteY13" fmla="*/ 3066866 h 3414000"/>
              <a:gd name="connsiteX14" fmla="*/ 10939288 w 12192000"/>
              <a:gd name="connsiteY14" fmla="*/ 2855023 h 3414000"/>
              <a:gd name="connsiteX15" fmla="*/ 10782550 w 12192000"/>
              <a:gd name="connsiteY15" fmla="*/ 2820710 h 3414000"/>
              <a:gd name="connsiteX16" fmla="*/ 10136739 w 12192000"/>
              <a:gd name="connsiteY16" fmla="*/ 2801901 h 3414000"/>
              <a:gd name="connsiteX17" fmla="*/ 9661142 w 12192000"/>
              <a:gd name="connsiteY17" fmla="*/ 2787165 h 3414000"/>
              <a:gd name="connsiteX18" fmla="*/ 7709717 w 12192000"/>
              <a:gd name="connsiteY18" fmla="*/ 2795955 h 3414000"/>
              <a:gd name="connsiteX19" fmla="*/ 6923165 w 12192000"/>
              <a:gd name="connsiteY19" fmla="*/ 2920979 h 3414000"/>
              <a:gd name="connsiteX20" fmla="*/ 3308916 w 12192000"/>
              <a:gd name="connsiteY20" fmla="*/ 3049911 h 3414000"/>
              <a:gd name="connsiteX21" fmla="*/ 2046142 w 12192000"/>
              <a:gd name="connsiteY21" fmla="*/ 3203263 h 3414000"/>
              <a:gd name="connsiteX22" fmla="*/ 1573012 w 12192000"/>
              <a:gd name="connsiteY22" fmla="*/ 3250273 h 3414000"/>
              <a:gd name="connsiteX23" fmla="*/ 1304604 w 12192000"/>
              <a:gd name="connsiteY23" fmla="*/ 3185587 h 3414000"/>
              <a:gd name="connsiteX24" fmla="*/ 1160924 w 12192000"/>
              <a:gd name="connsiteY24" fmla="*/ 3219675 h 3414000"/>
              <a:gd name="connsiteX25" fmla="*/ 909691 w 12192000"/>
              <a:gd name="connsiteY25" fmla="*/ 3216917 h 3414000"/>
              <a:gd name="connsiteX26" fmla="*/ 764022 w 12192000"/>
              <a:gd name="connsiteY26" fmla="*/ 3235844 h 3414000"/>
              <a:gd name="connsiteX27" fmla="*/ 701916 w 12192000"/>
              <a:gd name="connsiteY27" fmla="*/ 3250221 h 3414000"/>
              <a:gd name="connsiteX28" fmla="*/ 408703 w 12192000"/>
              <a:gd name="connsiteY28" fmla="*/ 3323459 h 3414000"/>
              <a:gd name="connsiteX29" fmla="*/ 369867 w 12192000"/>
              <a:gd name="connsiteY29" fmla="*/ 3339093 h 3414000"/>
              <a:gd name="connsiteX30" fmla="*/ 318912 w 12192000"/>
              <a:gd name="connsiteY30" fmla="*/ 3367911 h 3414000"/>
              <a:gd name="connsiteX31" fmla="*/ 119549 w 12192000"/>
              <a:gd name="connsiteY31" fmla="*/ 3404650 h 3414000"/>
              <a:gd name="connsiteX32" fmla="*/ 0 w 12192000"/>
              <a:gd name="connsiteY32" fmla="*/ 3414000 h 3414000"/>
              <a:gd name="connsiteX33" fmla="*/ 0 w 12192000"/>
              <a:gd name="connsiteY33" fmla="*/ 0 h 3414000"/>
              <a:gd name="connsiteX0" fmla="*/ 0 w 12192000"/>
              <a:gd name="connsiteY0" fmla="*/ 0 h 3414000"/>
              <a:gd name="connsiteX1" fmla="*/ 12192000 w 12192000"/>
              <a:gd name="connsiteY1" fmla="*/ 0 h 3414000"/>
              <a:gd name="connsiteX2" fmla="*/ 12192000 w 12192000"/>
              <a:gd name="connsiteY2" fmla="*/ 3363677 h 3414000"/>
              <a:gd name="connsiteX3" fmla="*/ 12174509 w 12192000"/>
              <a:gd name="connsiteY3" fmla="*/ 3367693 h 3414000"/>
              <a:gd name="connsiteX4" fmla="*/ 12144429 w 12192000"/>
              <a:gd name="connsiteY4" fmla="*/ 3375519 h 3414000"/>
              <a:gd name="connsiteX5" fmla="*/ 12091660 w 12192000"/>
              <a:gd name="connsiteY5" fmla="*/ 3329430 h 3414000"/>
              <a:gd name="connsiteX6" fmla="*/ 11929171 w 12192000"/>
              <a:gd name="connsiteY6" fmla="*/ 3326226 h 3414000"/>
              <a:gd name="connsiteX7" fmla="*/ 11820782 w 12192000"/>
              <a:gd name="connsiteY7" fmla="*/ 3289139 h 3414000"/>
              <a:gd name="connsiteX8" fmla="*/ 11760586 w 12192000"/>
              <a:gd name="connsiteY8" fmla="*/ 3251827 h 3414000"/>
              <a:gd name="connsiteX9" fmla="*/ 11687270 w 12192000"/>
              <a:gd name="connsiteY9" fmla="*/ 3218023 h 3414000"/>
              <a:gd name="connsiteX10" fmla="*/ 11648792 w 12192000"/>
              <a:gd name="connsiteY10" fmla="*/ 3216275 h 3414000"/>
              <a:gd name="connsiteX11" fmla="*/ 11557423 w 12192000"/>
              <a:gd name="connsiteY11" fmla="*/ 3195513 h 3414000"/>
              <a:gd name="connsiteX12" fmla="*/ 11336983 w 12192000"/>
              <a:gd name="connsiteY12" fmla="*/ 3096805 h 3414000"/>
              <a:gd name="connsiteX13" fmla="*/ 11200090 w 12192000"/>
              <a:gd name="connsiteY13" fmla="*/ 3066866 h 3414000"/>
              <a:gd name="connsiteX14" fmla="*/ 10939288 w 12192000"/>
              <a:gd name="connsiteY14" fmla="*/ 2855023 h 3414000"/>
              <a:gd name="connsiteX15" fmla="*/ 10782550 w 12192000"/>
              <a:gd name="connsiteY15" fmla="*/ 2820710 h 3414000"/>
              <a:gd name="connsiteX16" fmla="*/ 10393914 w 12192000"/>
              <a:gd name="connsiteY16" fmla="*/ 2801901 h 3414000"/>
              <a:gd name="connsiteX17" fmla="*/ 9661142 w 12192000"/>
              <a:gd name="connsiteY17" fmla="*/ 2787165 h 3414000"/>
              <a:gd name="connsiteX18" fmla="*/ 7709717 w 12192000"/>
              <a:gd name="connsiteY18" fmla="*/ 2795955 h 3414000"/>
              <a:gd name="connsiteX19" fmla="*/ 6923165 w 12192000"/>
              <a:gd name="connsiteY19" fmla="*/ 2920979 h 3414000"/>
              <a:gd name="connsiteX20" fmla="*/ 3308916 w 12192000"/>
              <a:gd name="connsiteY20" fmla="*/ 3049911 h 3414000"/>
              <a:gd name="connsiteX21" fmla="*/ 2046142 w 12192000"/>
              <a:gd name="connsiteY21" fmla="*/ 3203263 h 3414000"/>
              <a:gd name="connsiteX22" fmla="*/ 1573012 w 12192000"/>
              <a:gd name="connsiteY22" fmla="*/ 3250273 h 3414000"/>
              <a:gd name="connsiteX23" fmla="*/ 1304604 w 12192000"/>
              <a:gd name="connsiteY23" fmla="*/ 3185587 h 3414000"/>
              <a:gd name="connsiteX24" fmla="*/ 1160924 w 12192000"/>
              <a:gd name="connsiteY24" fmla="*/ 3219675 h 3414000"/>
              <a:gd name="connsiteX25" fmla="*/ 909691 w 12192000"/>
              <a:gd name="connsiteY25" fmla="*/ 3216917 h 3414000"/>
              <a:gd name="connsiteX26" fmla="*/ 764022 w 12192000"/>
              <a:gd name="connsiteY26" fmla="*/ 3235844 h 3414000"/>
              <a:gd name="connsiteX27" fmla="*/ 701916 w 12192000"/>
              <a:gd name="connsiteY27" fmla="*/ 3250221 h 3414000"/>
              <a:gd name="connsiteX28" fmla="*/ 408703 w 12192000"/>
              <a:gd name="connsiteY28" fmla="*/ 3323459 h 3414000"/>
              <a:gd name="connsiteX29" fmla="*/ 369867 w 12192000"/>
              <a:gd name="connsiteY29" fmla="*/ 3339093 h 3414000"/>
              <a:gd name="connsiteX30" fmla="*/ 318912 w 12192000"/>
              <a:gd name="connsiteY30" fmla="*/ 3367911 h 3414000"/>
              <a:gd name="connsiteX31" fmla="*/ 119549 w 12192000"/>
              <a:gd name="connsiteY31" fmla="*/ 3404650 h 3414000"/>
              <a:gd name="connsiteX32" fmla="*/ 0 w 12192000"/>
              <a:gd name="connsiteY32" fmla="*/ 3414000 h 3414000"/>
              <a:gd name="connsiteX33" fmla="*/ 0 w 12192000"/>
              <a:gd name="connsiteY33" fmla="*/ 0 h 3414000"/>
              <a:gd name="connsiteX0" fmla="*/ 0 w 12192000"/>
              <a:gd name="connsiteY0" fmla="*/ 0 h 3414000"/>
              <a:gd name="connsiteX1" fmla="*/ 12192000 w 12192000"/>
              <a:gd name="connsiteY1" fmla="*/ 0 h 3414000"/>
              <a:gd name="connsiteX2" fmla="*/ 12192000 w 12192000"/>
              <a:gd name="connsiteY2" fmla="*/ 3363677 h 3414000"/>
              <a:gd name="connsiteX3" fmla="*/ 12174509 w 12192000"/>
              <a:gd name="connsiteY3" fmla="*/ 3367693 h 3414000"/>
              <a:gd name="connsiteX4" fmla="*/ 12144429 w 12192000"/>
              <a:gd name="connsiteY4" fmla="*/ 3375519 h 3414000"/>
              <a:gd name="connsiteX5" fmla="*/ 12091660 w 12192000"/>
              <a:gd name="connsiteY5" fmla="*/ 3329430 h 3414000"/>
              <a:gd name="connsiteX6" fmla="*/ 11929171 w 12192000"/>
              <a:gd name="connsiteY6" fmla="*/ 3326226 h 3414000"/>
              <a:gd name="connsiteX7" fmla="*/ 11820782 w 12192000"/>
              <a:gd name="connsiteY7" fmla="*/ 3289139 h 3414000"/>
              <a:gd name="connsiteX8" fmla="*/ 11760586 w 12192000"/>
              <a:gd name="connsiteY8" fmla="*/ 3251827 h 3414000"/>
              <a:gd name="connsiteX9" fmla="*/ 11687270 w 12192000"/>
              <a:gd name="connsiteY9" fmla="*/ 3218023 h 3414000"/>
              <a:gd name="connsiteX10" fmla="*/ 11648792 w 12192000"/>
              <a:gd name="connsiteY10" fmla="*/ 3216275 h 3414000"/>
              <a:gd name="connsiteX11" fmla="*/ 11557423 w 12192000"/>
              <a:gd name="connsiteY11" fmla="*/ 3195513 h 3414000"/>
              <a:gd name="connsiteX12" fmla="*/ 11336983 w 12192000"/>
              <a:gd name="connsiteY12" fmla="*/ 3096805 h 3414000"/>
              <a:gd name="connsiteX13" fmla="*/ 11200090 w 12192000"/>
              <a:gd name="connsiteY13" fmla="*/ 3066866 h 3414000"/>
              <a:gd name="connsiteX14" fmla="*/ 10939288 w 12192000"/>
              <a:gd name="connsiteY14" fmla="*/ 2855023 h 3414000"/>
              <a:gd name="connsiteX15" fmla="*/ 10782550 w 12192000"/>
              <a:gd name="connsiteY15" fmla="*/ 2820710 h 3414000"/>
              <a:gd name="connsiteX16" fmla="*/ 10393914 w 12192000"/>
              <a:gd name="connsiteY16" fmla="*/ 2801901 h 3414000"/>
              <a:gd name="connsiteX17" fmla="*/ 9661142 w 12192000"/>
              <a:gd name="connsiteY17" fmla="*/ 2787165 h 3414000"/>
              <a:gd name="connsiteX18" fmla="*/ 7709717 w 12192000"/>
              <a:gd name="connsiteY18" fmla="*/ 2795955 h 3414000"/>
              <a:gd name="connsiteX19" fmla="*/ 6923165 w 12192000"/>
              <a:gd name="connsiteY19" fmla="*/ 2920979 h 3414000"/>
              <a:gd name="connsiteX20" fmla="*/ 3308916 w 12192000"/>
              <a:gd name="connsiteY20" fmla="*/ 3049911 h 3414000"/>
              <a:gd name="connsiteX21" fmla="*/ 2046142 w 12192000"/>
              <a:gd name="connsiteY21" fmla="*/ 3203263 h 3414000"/>
              <a:gd name="connsiteX22" fmla="*/ 1573012 w 12192000"/>
              <a:gd name="connsiteY22" fmla="*/ 3250273 h 3414000"/>
              <a:gd name="connsiteX23" fmla="*/ 1304604 w 12192000"/>
              <a:gd name="connsiteY23" fmla="*/ 3185587 h 3414000"/>
              <a:gd name="connsiteX24" fmla="*/ 1160924 w 12192000"/>
              <a:gd name="connsiteY24" fmla="*/ 3219675 h 3414000"/>
              <a:gd name="connsiteX25" fmla="*/ 909691 w 12192000"/>
              <a:gd name="connsiteY25" fmla="*/ 3216917 h 3414000"/>
              <a:gd name="connsiteX26" fmla="*/ 764022 w 12192000"/>
              <a:gd name="connsiteY26" fmla="*/ 3235844 h 3414000"/>
              <a:gd name="connsiteX27" fmla="*/ 701916 w 12192000"/>
              <a:gd name="connsiteY27" fmla="*/ 3250221 h 3414000"/>
              <a:gd name="connsiteX28" fmla="*/ 408703 w 12192000"/>
              <a:gd name="connsiteY28" fmla="*/ 3323459 h 3414000"/>
              <a:gd name="connsiteX29" fmla="*/ 369867 w 12192000"/>
              <a:gd name="connsiteY29" fmla="*/ 3339093 h 3414000"/>
              <a:gd name="connsiteX30" fmla="*/ 318912 w 12192000"/>
              <a:gd name="connsiteY30" fmla="*/ 3367911 h 3414000"/>
              <a:gd name="connsiteX31" fmla="*/ 119549 w 12192000"/>
              <a:gd name="connsiteY31" fmla="*/ 3404650 h 3414000"/>
              <a:gd name="connsiteX32" fmla="*/ 0 w 12192000"/>
              <a:gd name="connsiteY32" fmla="*/ 3414000 h 3414000"/>
              <a:gd name="connsiteX33" fmla="*/ 0 w 12192000"/>
              <a:gd name="connsiteY33" fmla="*/ 0 h 3414000"/>
              <a:gd name="connsiteX0" fmla="*/ 0 w 12192000"/>
              <a:gd name="connsiteY0" fmla="*/ 0 h 3414000"/>
              <a:gd name="connsiteX1" fmla="*/ 12192000 w 12192000"/>
              <a:gd name="connsiteY1" fmla="*/ 0 h 3414000"/>
              <a:gd name="connsiteX2" fmla="*/ 12192000 w 12192000"/>
              <a:gd name="connsiteY2" fmla="*/ 3363677 h 3414000"/>
              <a:gd name="connsiteX3" fmla="*/ 12174509 w 12192000"/>
              <a:gd name="connsiteY3" fmla="*/ 3367693 h 3414000"/>
              <a:gd name="connsiteX4" fmla="*/ 12144429 w 12192000"/>
              <a:gd name="connsiteY4" fmla="*/ 3375519 h 3414000"/>
              <a:gd name="connsiteX5" fmla="*/ 12091660 w 12192000"/>
              <a:gd name="connsiteY5" fmla="*/ 3329430 h 3414000"/>
              <a:gd name="connsiteX6" fmla="*/ 11929171 w 12192000"/>
              <a:gd name="connsiteY6" fmla="*/ 3326226 h 3414000"/>
              <a:gd name="connsiteX7" fmla="*/ 11820782 w 12192000"/>
              <a:gd name="connsiteY7" fmla="*/ 3289139 h 3414000"/>
              <a:gd name="connsiteX8" fmla="*/ 11760586 w 12192000"/>
              <a:gd name="connsiteY8" fmla="*/ 3251827 h 3414000"/>
              <a:gd name="connsiteX9" fmla="*/ 11687270 w 12192000"/>
              <a:gd name="connsiteY9" fmla="*/ 3218023 h 3414000"/>
              <a:gd name="connsiteX10" fmla="*/ 11648792 w 12192000"/>
              <a:gd name="connsiteY10" fmla="*/ 3216275 h 3414000"/>
              <a:gd name="connsiteX11" fmla="*/ 11557423 w 12192000"/>
              <a:gd name="connsiteY11" fmla="*/ 3195513 h 3414000"/>
              <a:gd name="connsiteX12" fmla="*/ 11336983 w 12192000"/>
              <a:gd name="connsiteY12" fmla="*/ 3096805 h 3414000"/>
              <a:gd name="connsiteX13" fmla="*/ 11200090 w 12192000"/>
              <a:gd name="connsiteY13" fmla="*/ 3066866 h 3414000"/>
              <a:gd name="connsiteX14" fmla="*/ 10939288 w 12192000"/>
              <a:gd name="connsiteY14" fmla="*/ 2855023 h 3414000"/>
              <a:gd name="connsiteX15" fmla="*/ 10782550 w 12192000"/>
              <a:gd name="connsiteY15" fmla="*/ 2820710 h 3414000"/>
              <a:gd name="connsiteX16" fmla="*/ 10393914 w 12192000"/>
              <a:gd name="connsiteY16" fmla="*/ 2801901 h 3414000"/>
              <a:gd name="connsiteX17" fmla="*/ 9661142 w 12192000"/>
              <a:gd name="connsiteY17" fmla="*/ 2787165 h 3414000"/>
              <a:gd name="connsiteX18" fmla="*/ 7709717 w 12192000"/>
              <a:gd name="connsiteY18" fmla="*/ 2795955 h 3414000"/>
              <a:gd name="connsiteX19" fmla="*/ 6923165 w 12192000"/>
              <a:gd name="connsiteY19" fmla="*/ 2920979 h 3414000"/>
              <a:gd name="connsiteX20" fmla="*/ 3308916 w 12192000"/>
              <a:gd name="connsiteY20" fmla="*/ 3049911 h 3414000"/>
              <a:gd name="connsiteX21" fmla="*/ 2046142 w 12192000"/>
              <a:gd name="connsiteY21" fmla="*/ 3203263 h 3414000"/>
              <a:gd name="connsiteX22" fmla="*/ 1573012 w 12192000"/>
              <a:gd name="connsiteY22" fmla="*/ 3250273 h 3414000"/>
              <a:gd name="connsiteX23" fmla="*/ 1304604 w 12192000"/>
              <a:gd name="connsiteY23" fmla="*/ 3185587 h 3414000"/>
              <a:gd name="connsiteX24" fmla="*/ 1160924 w 12192000"/>
              <a:gd name="connsiteY24" fmla="*/ 3219675 h 3414000"/>
              <a:gd name="connsiteX25" fmla="*/ 909691 w 12192000"/>
              <a:gd name="connsiteY25" fmla="*/ 3216917 h 3414000"/>
              <a:gd name="connsiteX26" fmla="*/ 764022 w 12192000"/>
              <a:gd name="connsiteY26" fmla="*/ 3235844 h 3414000"/>
              <a:gd name="connsiteX27" fmla="*/ 701916 w 12192000"/>
              <a:gd name="connsiteY27" fmla="*/ 3250221 h 3414000"/>
              <a:gd name="connsiteX28" fmla="*/ 408703 w 12192000"/>
              <a:gd name="connsiteY28" fmla="*/ 3323459 h 3414000"/>
              <a:gd name="connsiteX29" fmla="*/ 369867 w 12192000"/>
              <a:gd name="connsiteY29" fmla="*/ 3339093 h 3414000"/>
              <a:gd name="connsiteX30" fmla="*/ 318912 w 12192000"/>
              <a:gd name="connsiteY30" fmla="*/ 3367911 h 3414000"/>
              <a:gd name="connsiteX31" fmla="*/ 119549 w 12192000"/>
              <a:gd name="connsiteY31" fmla="*/ 3404650 h 3414000"/>
              <a:gd name="connsiteX32" fmla="*/ 0 w 12192000"/>
              <a:gd name="connsiteY32" fmla="*/ 3414000 h 3414000"/>
              <a:gd name="connsiteX33" fmla="*/ 0 w 12192000"/>
              <a:gd name="connsiteY33" fmla="*/ 0 h 3414000"/>
              <a:gd name="connsiteX0" fmla="*/ 0 w 12192000"/>
              <a:gd name="connsiteY0" fmla="*/ 0 h 3414000"/>
              <a:gd name="connsiteX1" fmla="*/ 12192000 w 12192000"/>
              <a:gd name="connsiteY1" fmla="*/ 0 h 3414000"/>
              <a:gd name="connsiteX2" fmla="*/ 12192000 w 12192000"/>
              <a:gd name="connsiteY2" fmla="*/ 3363677 h 3414000"/>
              <a:gd name="connsiteX3" fmla="*/ 12174509 w 12192000"/>
              <a:gd name="connsiteY3" fmla="*/ 3367693 h 3414000"/>
              <a:gd name="connsiteX4" fmla="*/ 12144429 w 12192000"/>
              <a:gd name="connsiteY4" fmla="*/ 3375519 h 3414000"/>
              <a:gd name="connsiteX5" fmla="*/ 12091660 w 12192000"/>
              <a:gd name="connsiteY5" fmla="*/ 3329430 h 3414000"/>
              <a:gd name="connsiteX6" fmla="*/ 11929171 w 12192000"/>
              <a:gd name="connsiteY6" fmla="*/ 3326226 h 3414000"/>
              <a:gd name="connsiteX7" fmla="*/ 11820782 w 12192000"/>
              <a:gd name="connsiteY7" fmla="*/ 3289139 h 3414000"/>
              <a:gd name="connsiteX8" fmla="*/ 11760586 w 12192000"/>
              <a:gd name="connsiteY8" fmla="*/ 3251827 h 3414000"/>
              <a:gd name="connsiteX9" fmla="*/ 11687270 w 12192000"/>
              <a:gd name="connsiteY9" fmla="*/ 3218023 h 3414000"/>
              <a:gd name="connsiteX10" fmla="*/ 11648792 w 12192000"/>
              <a:gd name="connsiteY10" fmla="*/ 3216275 h 3414000"/>
              <a:gd name="connsiteX11" fmla="*/ 11557423 w 12192000"/>
              <a:gd name="connsiteY11" fmla="*/ 3195513 h 3414000"/>
              <a:gd name="connsiteX12" fmla="*/ 11336983 w 12192000"/>
              <a:gd name="connsiteY12" fmla="*/ 3096805 h 3414000"/>
              <a:gd name="connsiteX13" fmla="*/ 11200090 w 12192000"/>
              <a:gd name="connsiteY13" fmla="*/ 3066866 h 3414000"/>
              <a:gd name="connsiteX14" fmla="*/ 10939288 w 12192000"/>
              <a:gd name="connsiteY14" fmla="*/ 2855023 h 3414000"/>
              <a:gd name="connsiteX15" fmla="*/ 10782550 w 12192000"/>
              <a:gd name="connsiteY15" fmla="*/ 2820710 h 3414000"/>
              <a:gd name="connsiteX16" fmla="*/ 10546314 w 12192000"/>
              <a:gd name="connsiteY16" fmla="*/ 2811426 h 3414000"/>
              <a:gd name="connsiteX17" fmla="*/ 9661142 w 12192000"/>
              <a:gd name="connsiteY17" fmla="*/ 2787165 h 3414000"/>
              <a:gd name="connsiteX18" fmla="*/ 7709717 w 12192000"/>
              <a:gd name="connsiteY18" fmla="*/ 2795955 h 3414000"/>
              <a:gd name="connsiteX19" fmla="*/ 6923165 w 12192000"/>
              <a:gd name="connsiteY19" fmla="*/ 2920979 h 3414000"/>
              <a:gd name="connsiteX20" fmla="*/ 3308916 w 12192000"/>
              <a:gd name="connsiteY20" fmla="*/ 3049911 h 3414000"/>
              <a:gd name="connsiteX21" fmla="*/ 2046142 w 12192000"/>
              <a:gd name="connsiteY21" fmla="*/ 3203263 h 3414000"/>
              <a:gd name="connsiteX22" fmla="*/ 1573012 w 12192000"/>
              <a:gd name="connsiteY22" fmla="*/ 3250273 h 3414000"/>
              <a:gd name="connsiteX23" fmla="*/ 1304604 w 12192000"/>
              <a:gd name="connsiteY23" fmla="*/ 3185587 h 3414000"/>
              <a:gd name="connsiteX24" fmla="*/ 1160924 w 12192000"/>
              <a:gd name="connsiteY24" fmla="*/ 3219675 h 3414000"/>
              <a:gd name="connsiteX25" fmla="*/ 909691 w 12192000"/>
              <a:gd name="connsiteY25" fmla="*/ 3216917 h 3414000"/>
              <a:gd name="connsiteX26" fmla="*/ 764022 w 12192000"/>
              <a:gd name="connsiteY26" fmla="*/ 3235844 h 3414000"/>
              <a:gd name="connsiteX27" fmla="*/ 701916 w 12192000"/>
              <a:gd name="connsiteY27" fmla="*/ 3250221 h 3414000"/>
              <a:gd name="connsiteX28" fmla="*/ 408703 w 12192000"/>
              <a:gd name="connsiteY28" fmla="*/ 3323459 h 3414000"/>
              <a:gd name="connsiteX29" fmla="*/ 369867 w 12192000"/>
              <a:gd name="connsiteY29" fmla="*/ 3339093 h 3414000"/>
              <a:gd name="connsiteX30" fmla="*/ 318912 w 12192000"/>
              <a:gd name="connsiteY30" fmla="*/ 3367911 h 3414000"/>
              <a:gd name="connsiteX31" fmla="*/ 119549 w 12192000"/>
              <a:gd name="connsiteY31" fmla="*/ 3404650 h 3414000"/>
              <a:gd name="connsiteX32" fmla="*/ 0 w 12192000"/>
              <a:gd name="connsiteY32" fmla="*/ 3414000 h 3414000"/>
              <a:gd name="connsiteX33" fmla="*/ 0 w 12192000"/>
              <a:gd name="connsiteY33" fmla="*/ 0 h 3414000"/>
              <a:gd name="connsiteX0" fmla="*/ 0 w 12192000"/>
              <a:gd name="connsiteY0" fmla="*/ 0 h 3414000"/>
              <a:gd name="connsiteX1" fmla="*/ 12192000 w 12192000"/>
              <a:gd name="connsiteY1" fmla="*/ 0 h 3414000"/>
              <a:gd name="connsiteX2" fmla="*/ 12192000 w 12192000"/>
              <a:gd name="connsiteY2" fmla="*/ 3363677 h 3414000"/>
              <a:gd name="connsiteX3" fmla="*/ 12174509 w 12192000"/>
              <a:gd name="connsiteY3" fmla="*/ 3367693 h 3414000"/>
              <a:gd name="connsiteX4" fmla="*/ 12144429 w 12192000"/>
              <a:gd name="connsiteY4" fmla="*/ 3375519 h 3414000"/>
              <a:gd name="connsiteX5" fmla="*/ 12091660 w 12192000"/>
              <a:gd name="connsiteY5" fmla="*/ 3329430 h 3414000"/>
              <a:gd name="connsiteX6" fmla="*/ 11929171 w 12192000"/>
              <a:gd name="connsiteY6" fmla="*/ 3326226 h 3414000"/>
              <a:gd name="connsiteX7" fmla="*/ 11820782 w 12192000"/>
              <a:gd name="connsiteY7" fmla="*/ 3289139 h 3414000"/>
              <a:gd name="connsiteX8" fmla="*/ 11760586 w 12192000"/>
              <a:gd name="connsiteY8" fmla="*/ 3251827 h 3414000"/>
              <a:gd name="connsiteX9" fmla="*/ 11687270 w 12192000"/>
              <a:gd name="connsiteY9" fmla="*/ 3218023 h 3414000"/>
              <a:gd name="connsiteX10" fmla="*/ 11648792 w 12192000"/>
              <a:gd name="connsiteY10" fmla="*/ 3216275 h 3414000"/>
              <a:gd name="connsiteX11" fmla="*/ 11557423 w 12192000"/>
              <a:gd name="connsiteY11" fmla="*/ 3195513 h 3414000"/>
              <a:gd name="connsiteX12" fmla="*/ 11336983 w 12192000"/>
              <a:gd name="connsiteY12" fmla="*/ 3096805 h 3414000"/>
              <a:gd name="connsiteX13" fmla="*/ 11200090 w 12192000"/>
              <a:gd name="connsiteY13" fmla="*/ 3038291 h 3414000"/>
              <a:gd name="connsiteX14" fmla="*/ 10939288 w 12192000"/>
              <a:gd name="connsiteY14" fmla="*/ 2855023 h 3414000"/>
              <a:gd name="connsiteX15" fmla="*/ 10782550 w 12192000"/>
              <a:gd name="connsiteY15" fmla="*/ 2820710 h 3414000"/>
              <a:gd name="connsiteX16" fmla="*/ 10546314 w 12192000"/>
              <a:gd name="connsiteY16" fmla="*/ 2811426 h 3414000"/>
              <a:gd name="connsiteX17" fmla="*/ 9661142 w 12192000"/>
              <a:gd name="connsiteY17" fmla="*/ 2787165 h 3414000"/>
              <a:gd name="connsiteX18" fmla="*/ 7709717 w 12192000"/>
              <a:gd name="connsiteY18" fmla="*/ 2795955 h 3414000"/>
              <a:gd name="connsiteX19" fmla="*/ 6923165 w 12192000"/>
              <a:gd name="connsiteY19" fmla="*/ 2920979 h 3414000"/>
              <a:gd name="connsiteX20" fmla="*/ 3308916 w 12192000"/>
              <a:gd name="connsiteY20" fmla="*/ 3049911 h 3414000"/>
              <a:gd name="connsiteX21" fmla="*/ 2046142 w 12192000"/>
              <a:gd name="connsiteY21" fmla="*/ 3203263 h 3414000"/>
              <a:gd name="connsiteX22" fmla="*/ 1573012 w 12192000"/>
              <a:gd name="connsiteY22" fmla="*/ 3250273 h 3414000"/>
              <a:gd name="connsiteX23" fmla="*/ 1304604 w 12192000"/>
              <a:gd name="connsiteY23" fmla="*/ 3185587 h 3414000"/>
              <a:gd name="connsiteX24" fmla="*/ 1160924 w 12192000"/>
              <a:gd name="connsiteY24" fmla="*/ 3219675 h 3414000"/>
              <a:gd name="connsiteX25" fmla="*/ 909691 w 12192000"/>
              <a:gd name="connsiteY25" fmla="*/ 3216917 h 3414000"/>
              <a:gd name="connsiteX26" fmla="*/ 764022 w 12192000"/>
              <a:gd name="connsiteY26" fmla="*/ 3235844 h 3414000"/>
              <a:gd name="connsiteX27" fmla="*/ 701916 w 12192000"/>
              <a:gd name="connsiteY27" fmla="*/ 3250221 h 3414000"/>
              <a:gd name="connsiteX28" fmla="*/ 408703 w 12192000"/>
              <a:gd name="connsiteY28" fmla="*/ 3323459 h 3414000"/>
              <a:gd name="connsiteX29" fmla="*/ 369867 w 12192000"/>
              <a:gd name="connsiteY29" fmla="*/ 3339093 h 3414000"/>
              <a:gd name="connsiteX30" fmla="*/ 318912 w 12192000"/>
              <a:gd name="connsiteY30" fmla="*/ 3367911 h 3414000"/>
              <a:gd name="connsiteX31" fmla="*/ 119549 w 12192000"/>
              <a:gd name="connsiteY31" fmla="*/ 3404650 h 3414000"/>
              <a:gd name="connsiteX32" fmla="*/ 0 w 12192000"/>
              <a:gd name="connsiteY32" fmla="*/ 3414000 h 3414000"/>
              <a:gd name="connsiteX33" fmla="*/ 0 w 12192000"/>
              <a:gd name="connsiteY33" fmla="*/ 0 h 3414000"/>
              <a:gd name="connsiteX0" fmla="*/ 0 w 12192000"/>
              <a:gd name="connsiteY0" fmla="*/ 0 h 3414000"/>
              <a:gd name="connsiteX1" fmla="*/ 12192000 w 12192000"/>
              <a:gd name="connsiteY1" fmla="*/ 0 h 3414000"/>
              <a:gd name="connsiteX2" fmla="*/ 12192000 w 12192000"/>
              <a:gd name="connsiteY2" fmla="*/ 3363677 h 3414000"/>
              <a:gd name="connsiteX3" fmla="*/ 12174509 w 12192000"/>
              <a:gd name="connsiteY3" fmla="*/ 3367693 h 3414000"/>
              <a:gd name="connsiteX4" fmla="*/ 12144429 w 12192000"/>
              <a:gd name="connsiteY4" fmla="*/ 3375519 h 3414000"/>
              <a:gd name="connsiteX5" fmla="*/ 12091660 w 12192000"/>
              <a:gd name="connsiteY5" fmla="*/ 3329430 h 3414000"/>
              <a:gd name="connsiteX6" fmla="*/ 11929171 w 12192000"/>
              <a:gd name="connsiteY6" fmla="*/ 3326226 h 3414000"/>
              <a:gd name="connsiteX7" fmla="*/ 11820782 w 12192000"/>
              <a:gd name="connsiteY7" fmla="*/ 3289139 h 3414000"/>
              <a:gd name="connsiteX8" fmla="*/ 11760586 w 12192000"/>
              <a:gd name="connsiteY8" fmla="*/ 3251827 h 3414000"/>
              <a:gd name="connsiteX9" fmla="*/ 11687270 w 12192000"/>
              <a:gd name="connsiteY9" fmla="*/ 3218023 h 3414000"/>
              <a:gd name="connsiteX10" fmla="*/ 11648792 w 12192000"/>
              <a:gd name="connsiteY10" fmla="*/ 3216275 h 3414000"/>
              <a:gd name="connsiteX11" fmla="*/ 11462173 w 12192000"/>
              <a:gd name="connsiteY11" fmla="*/ 3157413 h 3414000"/>
              <a:gd name="connsiteX12" fmla="*/ 11336983 w 12192000"/>
              <a:gd name="connsiteY12" fmla="*/ 3096805 h 3414000"/>
              <a:gd name="connsiteX13" fmla="*/ 11200090 w 12192000"/>
              <a:gd name="connsiteY13" fmla="*/ 3038291 h 3414000"/>
              <a:gd name="connsiteX14" fmla="*/ 10939288 w 12192000"/>
              <a:gd name="connsiteY14" fmla="*/ 2855023 h 3414000"/>
              <a:gd name="connsiteX15" fmla="*/ 10782550 w 12192000"/>
              <a:gd name="connsiteY15" fmla="*/ 2820710 h 3414000"/>
              <a:gd name="connsiteX16" fmla="*/ 10546314 w 12192000"/>
              <a:gd name="connsiteY16" fmla="*/ 2811426 h 3414000"/>
              <a:gd name="connsiteX17" fmla="*/ 9661142 w 12192000"/>
              <a:gd name="connsiteY17" fmla="*/ 2787165 h 3414000"/>
              <a:gd name="connsiteX18" fmla="*/ 7709717 w 12192000"/>
              <a:gd name="connsiteY18" fmla="*/ 2795955 h 3414000"/>
              <a:gd name="connsiteX19" fmla="*/ 6923165 w 12192000"/>
              <a:gd name="connsiteY19" fmla="*/ 2920979 h 3414000"/>
              <a:gd name="connsiteX20" fmla="*/ 3308916 w 12192000"/>
              <a:gd name="connsiteY20" fmla="*/ 3049911 h 3414000"/>
              <a:gd name="connsiteX21" fmla="*/ 2046142 w 12192000"/>
              <a:gd name="connsiteY21" fmla="*/ 3203263 h 3414000"/>
              <a:gd name="connsiteX22" fmla="*/ 1573012 w 12192000"/>
              <a:gd name="connsiteY22" fmla="*/ 3250273 h 3414000"/>
              <a:gd name="connsiteX23" fmla="*/ 1304604 w 12192000"/>
              <a:gd name="connsiteY23" fmla="*/ 3185587 h 3414000"/>
              <a:gd name="connsiteX24" fmla="*/ 1160924 w 12192000"/>
              <a:gd name="connsiteY24" fmla="*/ 3219675 h 3414000"/>
              <a:gd name="connsiteX25" fmla="*/ 909691 w 12192000"/>
              <a:gd name="connsiteY25" fmla="*/ 3216917 h 3414000"/>
              <a:gd name="connsiteX26" fmla="*/ 764022 w 12192000"/>
              <a:gd name="connsiteY26" fmla="*/ 3235844 h 3414000"/>
              <a:gd name="connsiteX27" fmla="*/ 701916 w 12192000"/>
              <a:gd name="connsiteY27" fmla="*/ 3250221 h 3414000"/>
              <a:gd name="connsiteX28" fmla="*/ 408703 w 12192000"/>
              <a:gd name="connsiteY28" fmla="*/ 3323459 h 3414000"/>
              <a:gd name="connsiteX29" fmla="*/ 369867 w 12192000"/>
              <a:gd name="connsiteY29" fmla="*/ 3339093 h 3414000"/>
              <a:gd name="connsiteX30" fmla="*/ 318912 w 12192000"/>
              <a:gd name="connsiteY30" fmla="*/ 3367911 h 3414000"/>
              <a:gd name="connsiteX31" fmla="*/ 119549 w 12192000"/>
              <a:gd name="connsiteY31" fmla="*/ 3404650 h 3414000"/>
              <a:gd name="connsiteX32" fmla="*/ 0 w 12192000"/>
              <a:gd name="connsiteY32" fmla="*/ 3414000 h 3414000"/>
              <a:gd name="connsiteX33" fmla="*/ 0 w 12192000"/>
              <a:gd name="connsiteY33" fmla="*/ 0 h 3414000"/>
              <a:gd name="connsiteX0" fmla="*/ 0 w 12192000"/>
              <a:gd name="connsiteY0" fmla="*/ 0 h 3414000"/>
              <a:gd name="connsiteX1" fmla="*/ 12192000 w 12192000"/>
              <a:gd name="connsiteY1" fmla="*/ 0 h 3414000"/>
              <a:gd name="connsiteX2" fmla="*/ 12192000 w 12192000"/>
              <a:gd name="connsiteY2" fmla="*/ 3363677 h 3414000"/>
              <a:gd name="connsiteX3" fmla="*/ 12174509 w 12192000"/>
              <a:gd name="connsiteY3" fmla="*/ 3367693 h 3414000"/>
              <a:gd name="connsiteX4" fmla="*/ 12144429 w 12192000"/>
              <a:gd name="connsiteY4" fmla="*/ 3375519 h 3414000"/>
              <a:gd name="connsiteX5" fmla="*/ 12091660 w 12192000"/>
              <a:gd name="connsiteY5" fmla="*/ 3329430 h 3414000"/>
              <a:gd name="connsiteX6" fmla="*/ 11929171 w 12192000"/>
              <a:gd name="connsiteY6" fmla="*/ 3326226 h 3414000"/>
              <a:gd name="connsiteX7" fmla="*/ 11820782 w 12192000"/>
              <a:gd name="connsiteY7" fmla="*/ 3289139 h 3414000"/>
              <a:gd name="connsiteX8" fmla="*/ 11760586 w 12192000"/>
              <a:gd name="connsiteY8" fmla="*/ 3251827 h 3414000"/>
              <a:gd name="connsiteX9" fmla="*/ 11687270 w 12192000"/>
              <a:gd name="connsiteY9" fmla="*/ 3218023 h 3414000"/>
              <a:gd name="connsiteX10" fmla="*/ 11577355 w 12192000"/>
              <a:gd name="connsiteY10" fmla="*/ 3211512 h 3414000"/>
              <a:gd name="connsiteX11" fmla="*/ 11462173 w 12192000"/>
              <a:gd name="connsiteY11" fmla="*/ 3157413 h 3414000"/>
              <a:gd name="connsiteX12" fmla="*/ 11336983 w 12192000"/>
              <a:gd name="connsiteY12" fmla="*/ 3096805 h 3414000"/>
              <a:gd name="connsiteX13" fmla="*/ 11200090 w 12192000"/>
              <a:gd name="connsiteY13" fmla="*/ 3038291 h 3414000"/>
              <a:gd name="connsiteX14" fmla="*/ 10939288 w 12192000"/>
              <a:gd name="connsiteY14" fmla="*/ 2855023 h 3414000"/>
              <a:gd name="connsiteX15" fmla="*/ 10782550 w 12192000"/>
              <a:gd name="connsiteY15" fmla="*/ 2820710 h 3414000"/>
              <a:gd name="connsiteX16" fmla="*/ 10546314 w 12192000"/>
              <a:gd name="connsiteY16" fmla="*/ 2811426 h 3414000"/>
              <a:gd name="connsiteX17" fmla="*/ 9661142 w 12192000"/>
              <a:gd name="connsiteY17" fmla="*/ 2787165 h 3414000"/>
              <a:gd name="connsiteX18" fmla="*/ 7709717 w 12192000"/>
              <a:gd name="connsiteY18" fmla="*/ 2795955 h 3414000"/>
              <a:gd name="connsiteX19" fmla="*/ 6923165 w 12192000"/>
              <a:gd name="connsiteY19" fmla="*/ 2920979 h 3414000"/>
              <a:gd name="connsiteX20" fmla="*/ 3308916 w 12192000"/>
              <a:gd name="connsiteY20" fmla="*/ 3049911 h 3414000"/>
              <a:gd name="connsiteX21" fmla="*/ 2046142 w 12192000"/>
              <a:gd name="connsiteY21" fmla="*/ 3203263 h 3414000"/>
              <a:gd name="connsiteX22" fmla="*/ 1573012 w 12192000"/>
              <a:gd name="connsiteY22" fmla="*/ 3250273 h 3414000"/>
              <a:gd name="connsiteX23" fmla="*/ 1304604 w 12192000"/>
              <a:gd name="connsiteY23" fmla="*/ 3185587 h 3414000"/>
              <a:gd name="connsiteX24" fmla="*/ 1160924 w 12192000"/>
              <a:gd name="connsiteY24" fmla="*/ 3219675 h 3414000"/>
              <a:gd name="connsiteX25" fmla="*/ 909691 w 12192000"/>
              <a:gd name="connsiteY25" fmla="*/ 3216917 h 3414000"/>
              <a:gd name="connsiteX26" fmla="*/ 764022 w 12192000"/>
              <a:gd name="connsiteY26" fmla="*/ 3235844 h 3414000"/>
              <a:gd name="connsiteX27" fmla="*/ 701916 w 12192000"/>
              <a:gd name="connsiteY27" fmla="*/ 3250221 h 3414000"/>
              <a:gd name="connsiteX28" fmla="*/ 408703 w 12192000"/>
              <a:gd name="connsiteY28" fmla="*/ 3323459 h 3414000"/>
              <a:gd name="connsiteX29" fmla="*/ 369867 w 12192000"/>
              <a:gd name="connsiteY29" fmla="*/ 3339093 h 3414000"/>
              <a:gd name="connsiteX30" fmla="*/ 318912 w 12192000"/>
              <a:gd name="connsiteY30" fmla="*/ 3367911 h 3414000"/>
              <a:gd name="connsiteX31" fmla="*/ 119549 w 12192000"/>
              <a:gd name="connsiteY31" fmla="*/ 3404650 h 3414000"/>
              <a:gd name="connsiteX32" fmla="*/ 0 w 12192000"/>
              <a:gd name="connsiteY32" fmla="*/ 3414000 h 3414000"/>
              <a:gd name="connsiteX33" fmla="*/ 0 w 12192000"/>
              <a:gd name="connsiteY33" fmla="*/ 0 h 3414000"/>
              <a:gd name="connsiteX0" fmla="*/ 0 w 12192000"/>
              <a:gd name="connsiteY0" fmla="*/ 0 h 3414000"/>
              <a:gd name="connsiteX1" fmla="*/ 12192000 w 12192000"/>
              <a:gd name="connsiteY1" fmla="*/ 0 h 3414000"/>
              <a:gd name="connsiteX2" fmla="*/ 12192000 w 12192000"/>
              <a:gd name="connsiteY2" fmla="*/ 3363677 h 3414000"/>
              <a:gd name="connsiteX3" fmla="*/ 12174509 w 12192000"/>
              <a:gd name="connsiteY3" fmla="*/ 3367693 h 3414000"/>
              <a:gd name="connsiteX4" fmla="*/ 12144429 w 12192000"/>
              <a:gd name="connsiteY4" fmla="*/ 3375519 h 3414000"/>
              <a:gd name="connsiteX5" fmla="*/ 12091660 w 12192000"/>
              <a:gd name="connsiteY5" fmla="*/ 3329430 h 3414000"/>
              <a:gd name="connsiteX6" fmla="*/ 11929171 w 12192000"/>
              <a:gd name="connsiteY6" fmla="*/ 3326226 h 3414000"/>
              <a:gd name="connsiteX7" fmla="*/ 11820782 w 12192000"/>
              <a:gd name="connsiteY7" fmla="*/ 3289139 h 3414000"/>
              <a:gd name="connsiteX8" fmla="*/ 11760586 w 12192000"/>
              <a:gd name="connsiteY8" fmla="*/ 3251827 h 3414000"/>
              <a:gd name="connsiteX9" fmla="*/ 11653933 w 12192000"/>
              <a:gd name="connsiteY9" fmla="*/ 3237073 h 3414000"/>
              <a:gd name="connsiteX10" fmla="*/ 11577355 w 12192000"/>
              <a:gd name="connsiteY10" fmla="*/ 3211512 h 3414000"/>
              <a:gd name="connsiteX11" fmla="*/ 11462173 w 12192000"/>
              <a:gd name="connsiteY11" fmla="*/ 3157413 h 3414000"/>
              <a:gd name="connsiteX12" fmla="*/ 11336983 w 12192000"/>
              <a:gd name="connsiteY12" fmla="*/ 3096805 h 3414000"/>
              <a:gd name="connsiteX13" fmla="*/ 11200090 w 12192000"/>
              <a:gd name="connsiteY13" fmla="*/ 3038291 h 3414000"/>
              <a:gd name="connsiteX14" fmla="*/ 10939288 w 12192000"/>
              <a:gd name="connsiteY14" fmla="*/ 2855023 h 3414000"/>
              <a:gd name="connsiteX15" fmla="*/ 10782550 w 12192000"/>
              <a:gd name="connsiteY15" fmla="*/ 2820710 h 3414000"/>
              <a:gd name="connsiteX16" fmla="*/ 10546314 w 12192000"/>
              <a:gd name="connsiteY16" fmla="*/ 2811426 h 3414000"/>
              <a:gd name="connsiteX17" fmla="*/ 9661142 w 12192000"/>
              <a:gd name="connsiteY17" fmla="*/ 2787165 h 3414000"/>
              <a:gd name="connsiteX18" fmla="*/ 7709717 w 12192000"/>
              <a:gd name="connsiteY18" fmla="*/ 2795955 h 3414000"/>
              <a:gd name="connsiteX19" fmla="*/ 6923165 w 12192000"/>
              <a:gd name="connsiteY19" fmla="*/ 2920979 h 3414000"/>
              <a:gd name="connsiteX20" fmla="*/ 3308916 w 12192000"/>
              <a:gd name="connsiteY20" fmla="*/ 3049911 h 3414000"/>
              <a:gd name="connsiteX21" fmla="*/ 2046142 w 12192000"/>
              <a:gd name="connsiteY21" fmla="*/ 3203263 h 3414000"/>
              <a:gd name="connsiteX22" fmla="*/ 1573012 w 12192000"/>
              <a:gd name="connsiteY22" fmla="*/ 3250273 h 3414000"/>
              <a:gd name="connsiteX23" fmla="*/ 1304604 w 12192000"/>
              <a:gd name="connsiteY23" fmla="*/ 3185587 h 3414000"/>
              <a:gd name="connsiteX24" fmla="*/ 1160924 w 12192000"/>
              <a:gd name="connsiteY24" fmla="*/ 3219675 h 3414000"/>
              <a:gd name="connsiteX25" fmla="*/ 909691 w 12192000"/>
              <a:gd name="connsiteY25" fmla="*/ 3216917 h 3414000"/>
              <a:gd name="connsiteX26" fmla="*/ 764022 w 12192000"/>
              <a:gd name="connsiteY26" fmla="*/ 3235844 h 3414000"/>
              <a:gd name="connsiteX27" fmla="*/ 701916 w 12192000"/>
              <a:gd name="connsiteY27" fmla="*/ 3250221 h 3414000"/>
              <a:gd name="connsiteX28" fmla="*/ 408703 w 12192000"/>
              <a:gd name="connsiteY28" fmla="*/ 3323459 h 3414000"/>
              <a:gd name="connsiteX29" fmla="*/ 369867 w 12192000"/>
              <a:gd name="connsiteY29" fmla="*/ 3339093 h 3414000"/>
              <a:gd name="connsiteX30" fmla="*/ 318912 w 12192000"/>
              <a:gd name="connsiteY30" fmla="*/ 3367911 h 3414000"/>
              <a:gd name="connsiteX31" fmla="*/ 119549 w 12192000"/>
              <a:gd name="connsiteY31" fmla="*/ 3404650 h 3414000"/>
              <a:gd name="connsiteX32" fmla="*/ 0 w 12192000"/>
              <a:gd name="connsiteY32" fmla="*/ 3414000 h 3414000"/>
              <a:gd name="connsiteX33" fmla="*/ 0 w 12192000"/>
              <a:gd name="connsiteY33" fmla="*/ 0 h 3414000"/>
              <a:gd name="connsiteX0" fmla="*/ 0 w 12192000"/>
              <a:gd name="connsiteY0" fmla="*/ 0 h 3414000"/>
              <a:gd name="connsiteX1" fmla="*/ 12192000 w 12192000"/>
              <a:gd name="connsiteY1" fmla="*/ 0 h 3414000"/>
              <a:gd name="connsiteX2" fmla="*/ 12192000 w 12192000"/>
              <a:gd name="connsiteY2" fmla="*/ 3363677 h 3414000"/>
              <a:gd name="connsiteX3" fmla="*/ 12174509 w 12192000"/>
              <a:gd name="connsiteY3" fmla="*/ 3367693 h 3414000"/>
              <a:gd name="connsiteX4" fmla="*/ 12144429 w 12192000"/>
              <a:gd name="connsiteY4" fmla="*/ 3375519 h 3414000"/>
              <a:gd name="connsiteX5" fmla="*/ 12015460 w 12192000"/>
              <a:gd name="connsiteY5" fmla="*/ 3343718 h 3414000"/>
              <a:gd name="connsiteX6" fmla="*/ 11929171 w 12192000"/>
              <a:gd name="connsiteY6" fmla="*/ 3326226 h 3414000"/>
              <a:gd name="connsiteX7" fmla="*/ 11820782 w 12192000"/>
              <a:gd name="connsiteY7" fmla="*/ 3289139 h 3414000"/>
              <a:gd name="connsiteX8" fmla="*/ 11760586 w 12192000"/>
              <a:gd name="connsiteY8" fmla="*/ 3251827 h 3414000"/>
              <a:gd name="connsiteX9" fmla="*/ 11653933 w 12192000"/>
              <a:gd name="connsiteY9" fmla="*/ 3237073 h 3414000"/>
              <a:gd name="connsiteX10" fmla="*/ 11577355 w 12192000"/>
              <a:gd name="connsiteY10" fmla="*/ 3211512 h 3414000"/>
              <a:gd name="connsiteX11" fmla="*/ 11462173 w 12192000"/>
              <a:gd name="connsiteY11" fmla="*/ 3157413 h 3414000"/>
              <a:gd name="connsiteX12" fmla="*/ 11336983 w 12192000"/>
              <a:gd name="connsiteY12" fmla="*/ 3096805 h 3414000"/>
              <a:gd name="connsiteX13" fmla="*/ 11200090 w 12192000"/>
              <a:gd name="connsiteY13" fmla="*/ 3038291 h 3414000"/>
              <a:gd name="connsiteX14" fmla="*/ 10939288 w 12192000"/>
              <a:gd name="connsiteY14" fmla="*/ 2855023 h 3414000"/>
              <a:gd name="connsiteX15" fmla="*/ 10782550 w 12192000"/>
              <a:gd name="connsiteY15" fmla="*/ 2820710 h 3414000"/>
              <a:gd name="connsiteX16" fmla="*/ 10546314 w 12192000"/>
              <a:gd name="connsiteY16" fmla="*/ 2811426 h 3414000"/>
              <a:gd name="connsiteX17" fmla="*/ 9661142 w 12192000"/>
              <a:gd name="connsiteY17" fmla="*/ 2787165 h 3414000"/>
              <a:gd name="connsiteX18" fmla="*/ 7709717 w 12192000"/>
              <a:gd name="connsiteY18" fmla="*/ 2795955 h 3414000"/>
              <a:gd name="connsiteX19" fmla="*/ 6923165 w 12192000"/>
              <a:gd name="connsiteY19" fmla="*/ 2920979 h 3414000"/>
              <a:gd name="connsiteX20" fmla="*/ 3308916 w 12192000"/>
              <a:gd name="connsiteY20" fmla="*/ 3049911 h 3414000"/>
              <a:gd name="connsiteX21" fmla="*/ 2046142 w 12192000"/>
              <a:gd name="connsiteY21" fmla="*/ 3203263 h 3414000"/>
              <a:gd name="connsiteX22" fmla="*/ 1573012 w 12192000"/>
              <a:gd name="connsiteY22" fmla="*/ 3250273 h 3414000"/>
              <a:gd name="connsiteX23" fmla="*/ 1304604 w 12192000"/>
              <a:gd name="connsiteY23" fmla="*/ 3185587 h 3414000"/>
              <a:gd name="connsiteX24" fmla="*/ 1160924 w 12192000"/>
              <a:gd name="connsiteY24" fmla="*/ 3219675 h 3414000"/>
              <a:gd name="connsiteX25" fmla="*/ 909691 w 12192000"/>
              <a:gd name="connsiteY25" fmla="*/ 3216917 h 3414000"/>
              <a:gd name="connsiteX26" fmla="*/ 764022 w 12192000"/>
              <a:gd name="connsiteY26" fmla="*/ 3235844 h 3414000"/>
              <a:gd name="connsiteX27" fmla="*/ 701916 w 12192000"/>
              <a:gd name="connsiteY27" fmla="*/ 3250221 h 3414000"/>
              <a:gd name="connsiteX28" fmla="*/ 408703 w 12192000"/>
              <a:gd name="connsiteY28" fmla="*/ 3323459 h 3414000"/>
              <a:gd name="connsiteX29" fmla="*/ 369867 w 12192000"/>
              <a:gd name="connsiteY29" fmla="*/ 3339093 h 3414000"/>
              <a:gd name="connsiteX30" fmla="*/ 318912 w 12192000"/>
              <a:gd name="connsiteY30" fmla="*/ 3367911 h 3414000"/>
              <a:gd name="connsiteX31" fmla="*/ 119549 w 12192000"/>
              <a:gd name="connsiteY31" fmla="*/ 3404650 h 3414000"/>
              <a:gd name="connsiteX32" fmla="*/ 0 w 12192000"/>
              <a:gd name="connsiteY32" fmla="*/ 3414000 h 3414000"/>
              <a:gd name="connsiteX33" fmla="*/ 0 w 12192000"/>
              <a:gd name="connsiteY33" fmla="*/ 0 h 3414000"/>
              <a:gd name="connsiteX0" fmla="*/ 0 w 12192000"/>
              <a:gd name="connsiteY0" fmla="*/ 0 h 3414000"/>
              <a:gd name="connsiteX1" fmla="*/ 12192000 w 12192000"/>
              <a:gd name="connsiteY1" fmla="*/ 0 h 3414000"/>
              <a:gd name="connsiteX2" fmla="*/ 12192000 w 12192000"/>
              <a:gd name="connsiteY2" fmla="*/ 3363677 h 3414000"/>
              <a:gd name="connsiteX3" fmla="*/ 12174509 w 12192000"/>
              <a:gd name="connsiteY3" fmla="*/ 3367693 h 3414000"/>
              <a:gd name="connsiteX4" fmla="*/ 12096804 w 12192000"/>
              <a:gd name="connsiteY4" fmla="*/ 3337419 h 3414000"/>
              <a:gd name="connsiteX5" fmla="*/ 12015460 w 12192000"/>
              <a:gd name="connsiteY5" fmla="*/ 3343718 h 3414000"/>
              <a:gd name="connsiteX6" fmla="*/ 11929171 w 12192000"/>
              <a:gd name="connsiteY6" fmla="*/ 3326226 h 3414000"/>
              <a:gd name="connsiteX7" fmla="*/ 11820782 w 12192000"/>
              <a:gd name="connsiteY7" fmla="*/ 3289139 h 3414000"/>
              <a:gd name="connsiteX8" fmla="*/ 11760586 w 12192000"/>
              <a:gd name="connsiteY8" fmla="*/ 3251827 h 3414000"/>
              <a:gd name="connsiteX9" fmla="*/ 11653933 w 12192000"/>
              <a:gd name="connsiteY9" fmla="*/ 3237073 h 3414000"/>
              <a:gd name="connsiteX10" fmla="*/ 11577355 w 12192000"/>
              <a:gd name="connsiteY10" fmla="*/ 3211512 h 3414000"/>
              <a:gd name="connsiteX11" fmla="*/ 11462173 w 12192000"/>
              <a:gd name="connsiteY11" fmla="*/ 3157413 h 3414000"/>
              <a:gd name="connsiteX12" fmla="*/ 11336983 w 12192000"/>
              <a:gd name="connsiteY12" fmla="*/ 3096805 h 3414000"/>
              <a:gd name="connsiteX13" fmla="*/ 11200090 w 12192000"/>
              <a:gd name="connsiteY13" fmla="*/ 3038291 h 3414000"/>
              <a:gd name="connsiteX14" fmla="*/ 10939288 w 12192000"/>
              <a:gd name="connsiteY14" fmla="*/ 2855023 h 3414000"/>
              <a:gd name="connsiteX15" fmla="*/ 10782550 w 12192000"/>
              <a:gd name="connsiteY15" fmla="*/ 2820710 h 3414000"/>
              <a:gd name="connsiteX16" fmla="*/ 10546314 w 12192000"/>
              <a:gd name="connsiteY16" fmla="*/ 2811426 h 3414000"/>
              <a:gd name="connsiteX17" fmla="*/ 9661142 w 12192000"/>
              <a:gd name="connsiteY17" fmla="*/ 2787165 h 3414000"/>
              <a:gd name="connsiteX18" fmla="*/ 7709717 w 12192000"/>
              <a:gd name="connsiteY18" fmla="*/ 2795955 h 3414000"/>
              <a:gd name="connsiteX19" fmla="*/ 6923165 w 12192000"/>
              <a:gd name="connsiteY19" fmla="*/ 2920979 h 3414000"/>
              <a:gd name="connsiteX20" fmla="*/ 3308916 w 12192000"/>
              <a:gd name="connsiteY20" fmla="*/ 3049911 h 3414000"/>
              <a:gd name="connsiteX21" fmla="*/ 2046142 w 12192000"/>
              <a:gd name="connsiteY21" fmla="*/ 3203263 h 3414000"/>
              <a:gd name="connsiteX22" fmla="*/ 1573012 w 12192000"/>
              <a:gd name="connsiteY22" fmla="*/ 3250273 h 3414000"/>
              <a:gd name="connsiteX23" fmla="*/ 1304604 w 12192000"/>
              <a:gd name="connsiteY23" fmla="*/ 3185587 h 3414000"/>
              <a:gd name="connsiteX24" fmla="*/ 1160924 w 12192000"/>
              <a:gd name="connsiteY24" fmla="*/ 3219675 h 3414000"/>
              <a:gd name="connsiteX25" fmla="*/ 909691 w 12192000"/>
              <a:gd name="connsiteY25" fmla="*/ 3216917 h 3414000"/>
              <a:gd name="connsiteX26" fmla="*/ 764022 w 12192000"/>
              <a:gd name="connsiteY26" fmla="*/ 3235844 h 3414000"/>
              <a:gd name="connsiteX27" fmla="*/ 701916 w 12192000"/>
              <a:gd name="connsiteY27" fmla="*/ 3250221 h 3414000"/>
              <a:gd name="connsiteX28" fmla="*/ 408703 w 12192000"/>
              <a:gd name="connsiteY28" fmla="*/ 3323459 h 3414000"/>
              <a:gd name="connsiteX29" fmla="*/ 369867 w 12192000"/>
              <a:gd name="connsiteY29" fmla="*/ 3339093 h 3414000"/>
              <a:gd name="connsiteX30" fmla="*/ 318912 w 12192000"/>
              <a:gd name="connsiteY30" fmla="*/ 3367911 h 3414000"/>
              <a:gd name="connsiteX31" fmla="*/ 119549 w 12192000"/>
              <a:gd name="connsiteY31" fmla="*/ 3404650 h 3414000"/>
              <a:gd name="connsiteX32" fmla="*/ 0 w 12192000"/>
              <a:gd name="connsiteY32" fmla="*/ 3414000 h 3414000"/>
              <a:gd name="connsiteX33" fmla="*/ 0 w 12192000"/>
              <a:gd name="connsiteY33" fmla="*/ 0 h 3414000"/>
              <a:gd name="connsiteX0" fmla="*/ 0 w 12192000"/>
              <a:gd name="connsiteY0" fmla="*/ 0 h 3414000"/>
              <a:gd name="connsiteX1" fmla="*/ 12192000 w 12192000"/>
              <a:gd name="connsiteY1" fmla="*/ 0 h 3414000"/>
              <a:gd name="connsiteX2" fmla="*/ 12192000 w 12192000"/>
              <a:gd name="connsiteY2" fmla="*/ 3363677 h 3414000"/>
              <a:gd name="connsiteX3" fmla="*/ 12174509 w 12192000"/>
              <a:gd name="connsiteY3" fmla="*/ 3367693 h 3414000"/>
              <a:gd name="connsiteX4" fmla="*/ 12096804 w 12192000"/>
              <a:gd name="connsiteY4" fmla="*/ 3337419 h 3414000"/>
              <a:gd name="connsiteX5" fmla="*/ 12001172 w 12192000"/>
              <a:gd name="connsiteY5" fmla="*/ 3319906 h 3414000"/>
              <a:gd name="connsiteX6" fmla="*/ 11929171 w 12192000"/>
              <a:gd name="connsiteY6" fmla="*/ 3326226 h 3414000"/>
              <a:gd name="connsiteX7" fmla="*/ 11820782 w 12192000"/>
              <a:gd name="connsiteY7" fmla="*/ 3289139 h 3414000"/>
              <a:gd name="connsiteX8" fmla="*/ 11760586 w 12192000"/>
              <a:gd name="connsiteY8" fmla="*/ 3251827 h 3414000"/>
              <a:gd name="connsiteX9" fmla="*/ 11653933 w 12192000"/>
              <a:gd name="connsiteY9" fmla="*/ 3237073 h 3414000"/>
              <a:gd name="connsiteX10" fmla="*/ 11577355 w 12192000"/>
              <a:gd name="connsiteY10" fmla="*/ 3211512 h 3414000"/>
              <a:gd name="connsiteX11" fmla="*/ 11462173 w 12192000"/>
              <a:gd name="connsiteY11" fmla="*/ 3157413 h 3414000"/>
              <a:gd name="connsiteX12" fmla="*/ 11336983 w 12192000"/>
              <a:gd name="connsiteY12" fmla="*/ 3096805 h 3414000"/>
              <a:gd name="connsiteX13" fmla="*/ 11200090 w 12192000"/>
              <a:gd name="connsiteY13" fmla="*/ 3038291 h 3414000"/>
              <a:gd name="connsiteX14" fmla="*/ 10939288 w 12192000"/>
              <a:gd name="connsiteY14" fmla="*/ 2855023 h 3414000"/>
              <a:gd name="connsiteX15" fmla="*/ 10782550 w 12192000"/>
              <a:gd name="connsiteY15" fmla="*/ 2820710 h 3414000"/>
              <a:gd name="connsiteX16" fmla="*/ 10546314 w 12192000"/>
              <a:gd name="connsiteY16" fmla="*/ 2811426 h 3414000"/>
              <a:gd name="connsiteX17" fmla="*/ 9661142 w 12192000"/>
              <a:gd name="connsiteY17" fmla="*/ 2787165 h 3414000"/>
              <a:gd name="connsiteX18" fmla="*/ 7709717 w 12192000"/>
              <a:gd name="connsiteY18" fmla="*/ 2795955 h 3414000"/>
              <a:gd name="connsiteX19" fmla="*/ 6923165 w 12192000"/>
              <a:gd name="connsiteY19" fmla="*/ 2920979 h 3414000"/>
              <a:gd name="connsiteX20" fmla="*/ 3308916 w 12192000"/>
              <a:gd name="connsiteY20" fmla="*/ 3049911 h 3414000"/>
              <a:gd name="connsiteX21" fmla="*/ 2046142 w 12192000"/>
              <a:gd name="connsiteY21" fmla="*/ 3203263 h 3414000"/>
              <a:gd name="connsiteX22" fmla="*/ 1573012 w 12192000"/>
              <a:gd name="connsiteY22" fmla="*/ 3250273 h 3414000"/>
              <a:gd name="connsiteX23" fmla="*/ 1304604 w 12192000"/>
              <a:gd name="connsiteY23" fmla="*/ 3185587 h 3414000"/>
              <a:gd name="connsiteX24" fmla="*/ 1160924 w 12192000"/>
              <a:gd name="connsiteY24" fmla="*/ 3219675 h 3414000"/>
              <a:gd name="connsiteX25" fmla="*/ 909691 w 12192000"/>
              <a:gd name="connsiteY25" fmla="*/ 3216917 h 3414000"/>
              <a:gd name="connsiteX26" fmla="*/ 764022 w 12192000"/>
              <a:gd name="connsiteY26" fmla="*/ 3235844 h 3414000"/>
              <a:gd name="connsiteX27" fmla="*/ 701916 w 12192000"/>
              <a:gd name="connsiteY27" fmla="*/ 3250221 h 3414000"/>
              <a:gd name="connsiteX28" fmla="*/ 408703 w 12192000"/>
              <a:gd name="connsiteY28" fmla="*/ 3323459 h 3414000"/>
              <a:gd name="connsiteX29" fmla="*/ 369867 w 12192000"/>
              <a:gd name="connsiteY29" fmla="*/ 3339093 h 3414000"/>
              <a:gd name="connsiteX30" fmla="*/ 318912 w 12192000"/>
              <a:gd name="connsiteY30" fmla="*/ 3367911 h 3414000"/>
              <a:gd name="connsiteX31" fmla="*/ 119549 w 12192000"/>
              <a:gd name="connsiteY31" fmla="*/ 3404650 h 3414000"/>
              <a:gd name="connsiteX32" fmla="*/ 0 w 12192000"/>
              <a:gd name="connsiteY32" fmla="*/ 3414000 h 3414000"/>
              <a:gd name="connsiteX33" fmla="*/ 0 w 12192000"/>
              <a:gd name="connsiteY33" fmla="*/ 0 h 3414000"/>
              <a:gd name="connsiteX0" fmla="*/ 0 w 12192000"/>
              <a:gd name="connsiteY0" fmla="*/ 0 h 3414000"/>
              <a:gd name="connsiteX1" fmla="*/ 12192000 w 12192000"/>
              <a:gd name="connsiteY1" fmla="*/ 0 h 3414000"/>
              <a:gd name="connsiteX2" fmla="*/ 12192000 w 12192000"/>
              <a:gd name="connsiteY2" fmla="*/ 3363677 h 3414000"/>
              <a:gd name="connsiteX3" fmla="*/ 12141171 w 12192000"/>
              <a:gd name="connsiteY3" fmla="*/ 3348643 h 3414000"/>
              <a:gd name="connsiteX4" fmla="*/ 12096804 w 12192000"/>
              <a:gd name="connsiteY4" fmla="*/ 3337419 h 3414000"/>
              <a:gd name="connsiteX5" fmla="*/ 12001172 w 12192000"/>
              <a:gd name="connsiteY5" fmla="*/ 3319906 h 3414000"/>
              <a:gd name="connsiteX6" fmla="*/ 11929171 w 12192000"/>
              <a:gd name="connsiteY6" fmla="*/ 3326226 h 3414000"/>
              <a:gd name="connsiteX7" fmla="*/ 11820782 w 12192000"/>
              <a:gd name="connsiteY7" fmla="*/ 3289139 h 3414000"/>
              <a:gd name="connsiteX8" fmla="*/ 11760586 w 12192000"/>
              <a:gd name="connsiteY8" fmla="*/ 3251827 h 3414000"/>
              <a:gd name="connsiteX9" fmla="*/ 11653933 w 12192000"/>
              <a:gd name="connsiteY9" fmla="*/ 3237073 h 3414000"/>
              <a:gd name="connsiteX10" fmla="*/ 11577355 w 12192000"/>
              <a:gd name="connsiteY10" fmla="*/ 3211512 h 3414000"/>
              <a:gd name="connsiteX11" fmla="*/ 11462173 w 12192000"/>
              <a:gd name="connsiteY11" fmla="*/ 3157413 h 3414000"/>
              <a:gd name="connsiteX12" fmla="*/ 11336983 w 12192000"/>
              <a:gd name="connsiteY12" fmla="*/ 3096805 h 3414000"/>
              <a:gd name="connsiteX13" fmla="*/ 11200090 w 12192000"/>
              <a:gd name="connsiteY13" fmla="*/ 3038291 h 3414000"/>
              <a:gd name="connsiteX14" fmla="*/ 10939288 w 12192000"/>
              <a:gd name="connsiteY14" fmla="*/ 2855023 h 3414000"/>
              <a:gd name="connsiteX15" fmla="*/ 10782550 w 12192000"/>
              <a:gd name="connsiteY15" fmla="*/ 2820710 h 3414000"/>
              <a:gd name="connsiteX16" fmla="*/ 10546314 w 12192000"/>
              <a:gd name="connsiteY16" fmla="*/ 2811426 h 3414000"/>
              <a:gd name="connsiteX17" fmla="*/ 9661142 w 12192000"/>
              <a:gd name="connsiteY17" fmla="*/ 2787165 h 3414000"/>
              <a:gd name="connsiteX18" fmla="*/ 7709717 w 12192000"/>
              <a:gd name="connsiteY18" fmla="*/ 2795955 h 3414000"/>
              <a:gd name="connsiteX19" fmla="*/ 6923165 w 12192000"/>
              <a:gd name="connsiteY19" fmla="*/ 2920979 h 3414000"/>
              <a:gd name="connsiteX20" fmla="*/ 3308916 w 12192000"/>
              <a:gd name="connsiteY20" fmla="*/ 3049911 h 3414000"/>
              <a:gd name="connsiteX21" fmla="*/ 2046142 w 12192000"/>
              <a:gd name="connsiteY21" fmla="*/ 3203263 h 3414000"/>
              <a:gd name="connsiteX22" fmla="*/ 1573012 w 12192000"/>
              <a:gd name="connsiteY22" fmla="*/ 3250273 h 3414000"/>
              <a:gd name="connsiteX23" fmla="*/ 1304604 w 12192000"/>
              <a:gd name="connsiteY23" fmla="*/ 3185587 h 3414000"/>
              <a:gd name="connsiteX24" fmla="*/ 1160924 w 12192000"/>
              <a:gd name="connsiteY24" fmla="*/ 3219675 h 3414000"/>
              <a:gd name="connsiteX25" fmla="*/ 909691 w 12192000"/>
              <a:gd name="connsiteY25" fmla="*/ 3216917 h 3414000"/>
              <a:gd name="connsiteX26" fmla="*/ 764022 w 12192000"/>
              <a:gd name="connsiteY26" fmla="*/ 3235844 h 3414000"/>
              <a:gd name="connsiteX27" fmla="*/ 701916 w 12192000"/>
              <a:gd name="connsiteY27" fmla="*/ 3250221 h 3414000"/>
              <a:gd name="connsiteX28" fmla="*/ 408703 w 12192000"/>
              <a:gd name="connsiteY28" fmla="*/ 3323459 h 3414000"/>
              <a:gd name="connsiteX29" fmla="*/ 369867 w 12192000"/>
              <a:gd name="connsiteY29" fmla="*/ 3339093 h 3414000"/>
              <a:gd name="connsiteX30" fmla="*/ 318912 w 12192000"/>
              <a:gd name="connsiteY30" fmla="*/ 3367911 h 3414000"/>
              <a:gd name="connsiteX31" fmla="*/ 119549 w 12192000"/>
              <a:gd name="connsiteY31" fmla="*/ 3404650 h 3414000"/>
              <a:gd name="connsiteX32" fmla="*/ 0 w 12192000"/>
              <a:gd name="connsiteY32" fmla="*/ 3414000 h 3414000"/>
              <a:gd name="connsiteX33" fmla="*/ 0 w 12192000"/>
              <a:gd name="connsiteY33" fmla="*/ 0 h 3414000"/>
              <a:gd name="connsiteX0" fmla="*/ 0 w 12192000"/>
              <a:gd name="connsiteY0" fmla="*/ 0 h 3414000"/>
              <a:gd name="connsiteX1" fmla="*/ 12192000 w 12192000"/>
              <a:gd name="connsiteY1" fmla="*/ 0 h 3414000"/>
              <a:gd name="connsiteX2" fmla="*/ 12192000 w 12192000"/>
              <a:gd name="connsiteY2" fmla="*/ 3363677 h 3414000"/>
              <a:gd name="connsiteX3" fmla="*/ 12141171 w 12192000"/>
              <a:gd name="connsiteY3" fmla="*/ 3348643 h 3414000"/>
              <a:gd name="connsiteX4" fmla="*/ 12096804 w 12192000"/>
              <a:gd name="connsiteY4" fmla="*/ 3337419 h 3414000"/>
              <a:gd name="connsiteX5" fmla="*/ 12001172 w 12192000"/>
              <a:gd name="connsiteY5" fmla="*/ 3319906 h 3414000"/>
              <a:gd name="connsiteX6" fmla="*/ 11929171 w 12192000"/>
              <a:gd name="connsiteY6" fmla="*/ 3326226 h 3414000"/>
              <a:gd name="connsiteX7" fmla="*/ 11820782 w 12192000"/>
              <a:gd name="connsiteY7" fmla="*/ 3289139 h 3414000"/>
              <a:gd name="connsiteX8" fmla="*/ 11760586 w 12192000"/>
              <a:gd name="connsiteY8" fmla="*/ 3251827 h 3414000"/>
              <a:gd name="connsiteX9" fmla="*/ 11653933 w 12192000"/>
              <a:gd name="connsiteY9" fmla="*/ 3237073 h 3414000"/>
              <a:gd name="connsiteX10" fmla="*/ 11577355 w 12192000"/>
              <a:gd name="connsiteY10" fmla="*/ 3211512 h 3414000"/>
              <a:gd name="connsiteX11" fmla="*/ 11462173 w 12192000"/>
              <a:gd name="connsiteY11" fmla="*/ 3157413 h 3414000"/>
              <a:gd name="connsiteX12" fmla="*/ 11336983 w 12192000"/>
              <a:gd name="connsiteY12" fmla="*/ 3096805 h 3414000"/>
              <a:gd name="connsiteX13" fmla="*/ 11200090 w 12192000"/>
              <a:gd name="connsiteY13" fmla="*/ 3038291 h 3414000"/>
              <a:gd name="connsiteX14" fmla="*/ 10939288 w 12192000"/>
              <a:gd name="connsiteY14" fmla="*/ 2855023 h 3414000"/>
              <a:gd name="connsiteX15" fmla="*/ 10782550 w 12192000"/>
              <a:gd name="connsiteY15" fmla="*/ 2820710 h 3414000"/>
              <a:gd name="connsiteX16" fmla="*/ 10546314 w 12192000"/>
              <a:gd name="connsiteY16" fmla="*/ 2811426 h 3414000"/>
              <a:gd name="connsiteX17" fmla="*/ 9661142 w 12192000"/>
              <a:gd name="connsiteY17" fmla="*/ 2787165 h 3414000"/>
              <a:gd name="connsiteX18" fmla="*/ 7709717 w 12192000"/>
              <a:gd name="connsiteY18" fmla="*/ 2795955 h 3414000"/>
              <a:gd name="connsiteX19" fmla="*/ 6923165 w 12192000"/>
              <a:gd name="connsiteY19" fmla="*/ 2920979 h 3414000"/>
              <a:gd name="connsiteX20" fmla="*/ 3308916 w 12192000"/>
              <a:gd name="connsiteY20" fmla="*/ 3049911 h 3414000"/>
              <a:gd name="connsiteX21" fmla="*/ 2046142 w 12192000"/>
              <a:gd name="connsiteY21" fmla="*/ 3203263 h 3414000"/>
              <a:gd name="connsiteX22" fmla="*/ 1560312 w 12192000"/>
              <a:gd name="connsiteY22" fmla="*/ 3212173 h 3414000"/>
              <a:gd name="connsiteX23" fmla="*/ 1304604 w 12192000"/>
              <a:gd name="connsiteY23" fmla="*/ 3185587 h 3414000"/>
              <a:gd name="connsiteX24" fmla="*/ 1160924 w 12192000"/>
              <a:gd name="connsiteY24" fmla="*/ 3219675 h 3414000"/>
              <a:gd name="connsiteX25" fmla="*/ 909691 w 12192000"/>
              <a:gd name="connsiteY25" fmla="*/ 3216917 h 3414000"/>
              <a:gd name="connsiteX26" fmla="*/ 764022 w 12192000"/>
              <a:gd name="connsiteY26" fmla="*/ 3235844 h 3414000"/>
              <a:gd name="connsiteX27" fmla="*/ 701916 w 12192000"/>
              <a:gd name="connsiteY27" fmla="*/ 3250221 h 3414000"/>
              <a:gd name="connsiteX28" fmla="*/ 408703 w 12192000"/>
              <a:gd name="connsiteY28" fmla="*/ 3323459 h 3414000"/>
              <a:gd name="connsiteX29" fmla="*/ 369867 w 12192000"/>
              <a:gd name="connsiteY29" fmla="*/ 3339093 h 3414000"/>
              <a:gd name="connsiteX30" fmla="*/ 318912 w 12192000"/>
              <a:gd name="connsiteY30" fmla="*/ 3367911 h 3414000"/>
              <a:gd name="connsiteX31" fmla="*/ 119549 w 12192000"/>
              <a:gd name="connsiteY31" fmla="*/ 3404650 h 3414000"/>
              <a:gd name="connsiteX32" fmla="*/ 0 w 12192000"/>
              <a:gd name="connsiteY32" fmla="*/ 3414000 h 3414000"/>
              <a:gd name="connsiteX33" fmla="*/ 0 w 12192000"/>
              <a:gd name="connsiteY33" fmla="*/ 0 h 3414000"/>
              <a:gd name="connsiteX0" fmla="*/ 0 w 12192000"/>
              <a:gd name="connsiteY0" fmla="*/ 0 h 3414000"/>
              <a:gd name="connsiteX1" fmla="*/ 12192000 w 12192000"/>
              <a:gd name="connsiteY1" fmla="*/ 0 h 3414000"/>
              <a:gd name="connsiteX2" fmla="*/ 12192000 w 12192000"/>
              <a:gd name="connsiteY2" fmla="*/ 3363677 h 3414000"/>
              <a:gd name="connsiteX3" fmla="*/ 12141171 w 12192000"/>
              <a:gd name="connsiteY3" fmla="*/ 3348643 h 3414000"/>
              <a:gd name="connsiteX4" fmla="*/ 12096804 w 12192000"/>
              <a:gd name="connsiteY4" fmla="*/ 3337419 h 3414000"/>
              <a:gd name="connsiteX5" fmla="*/ 12001172 w 12192000"/>
              <a:gd name="connsiteY5" fmla="*/ 3319906 h 3414000"/>
              <a:gd name="connsiteX6" fmla="*/ 11929171 w 12192000"/>
              <a:gd name="connsiteY6" fmla="*/ 3326226 h 3414000"/>
              <a:gd name="connsiteX7" fmla="*/ 11820782 w 12192000"/>
              <a:gd name="connsiteY7" fmla="*/ 3289139 h 3414000"/>
              <a:gd name="connsiteX8" fmla="*/ 11760586 w 12192000"/>
              <a:gd name="connsiteY8" fmla="*/ 3251827 h 3414000"/>
              <a:gd name="connsiteX9" fmla="*/ 11653933 w 12192000"/>
              <a:gd name="connsiteY9" fmla="*/ 3237073 h 3414000"/>
              <a:gd name="connsiteX10" fmla="*/ 11577355 w 12192000"/>
              <a:gd name="connsiteY10" fmla="*/ 3211512 h 3414000"/>
              <a:gd name="connsiteX11" fmla="*/ 11462173 w 12192000"/>
              <a:gd name="connsiteY11" fmla="*/ 3157413 h 3414000"/>
              <a:gd name="connsiteX12" fmla="*/ 11336983 w 12192000"/>
              <a:gd name="connsiteY12" fmla="*/ 3096805 h 3414000"/>
              <a:gd name="connsiteX13" fmla="*/ 11200090 w 12192000"/>
              <a:gd name="connsiteY13" fmla="*/ 3038291 h 3414000"/>
              <a:gd name="connsiteX14" fmla="*/ 10939288 w 12192000"/>
              <a:gd name="connsiteY14" fmla="*/ 2855023 h 3414000"/>
              <a:gd name="connsiteX15" fmla="*/ 10782550 w 12192000"/>
              <a:gd name="connsiteY15" fmla="*/ 2820710 h 3414000"/>
              <a:gd name="connsiteX16" fmla="*/ 10546314 w 12192000"/>
              <a:gd name="connsiteY16" fmla="*/ 2811426 h 3414000"/>
              <a:gd name="connsiteX17" fmla="*/ 9661142 w 12192000"/>
              <a:gd name="connsiteY17" fmla="*/ 2787165 h 3414000"/>
              <a:gd name="connsiteX18" fmla="*/ 7709717 w 12192000"/>
              <a:gd name="connsiteY18" fmla="*/ 2795955 h 3414000"/>
              <a:gd name="connsiteX19" fmla="*/ 6923165 w 12192000"/>
              <a:gd name="connsiteY19" fmla="*/ 2920979 h 3414000"/>
              <a:gd name="connsiteX20" fmla="*/ 3308916 w 12192000"/>
              <a:gd name="connsiteY20" fmla="*/ 3049911 h 3414000"/>
              <a:gd name="connsiteX21" fmla="*/ 2305050 w 12192000"/>
              <a:gd name="connsiteY21" fmla="*/ 3162300 h 3414000"/>
              <a:gd name="connsiteX22" fmla="*/ 2046142 w 12192000"/>
              <a:gd name="connsiteY22" fmla="*/ 3203263 h 3414000"/>
              <a:gd name="connsiteX23" fmla="*/ 1560312 w 12192000"/>
              <a:gd name="connsiteY23" fmla="*/ 3212173 h 3414000"/>
              <a:gd name="connsiteX24" fmla="*/ 1304604 w 12192000"/>
              <a:gd name="connsiteY24" fmla="*/ 3185587 h 3414000"/>
              <a:gd name="connsiteX25" fmla="*/ 1160924 w 12192000"/>
              <a:gd name="connsiteY25" fmla="*/ 3219675 h 3414000"/>
              <a:gd name="connsiteX26" fmla="*/ 909691 w 12192000"/>
              <a:gd name="connsiteY26" fmla="*/ 3216917 h 3414000"/>
              <a:gd name="connsiteX27" fmla="*/ 764022 w 12192000"/>
              <a:gd name="connsiteY27" fmla="*/ 3235844 h 3414000"/>
              <a:gd name="connsiteX28" fmla="*/ 701916 w 12192000"/>
              <a:gd name="connsiteY28" fmla="*/ 3250221 h 3414000"/>
              <a:gd name="connsiteX29" fmla="*/ 408703 w 12192000"/>
              <a:gd name="connsiteY29" fmla="*/ 3323459 h 3414000"/>
              <a:gd name="connsiteX30" fmla="*/ 369867 w 12192000"/>
              <a:gd name="connsiteY30" fmla="*/ 3339093 h 3414000"/>
              <a:gd name="connsiteX31" fmla="*/ 318912 w 12192000"/>
              <a:gd name="connsiteY31" fmla="*/ 3367911 h 3414000"/>
              <a:gd name="connsiteX32" fmla="*/ 119549 w 12192000"/>
              <a:gd name="connsiteY32" fmla="*/ 3404650 h 3414000"/>
              <a:gd name="connsiteX33" fmla="*/ 0 w 12192000"/>
              <a:gd name="connsiteY33" fmla="*/ 3414000 h 3414000"/>
              <a:gd name="connsiteX34" fmla="*/ 0 w 12192000"/>
              <a:gd name="connsiteY34" fmla="*/ 0 h 3414000"/>
              <a:gd name="connsiteX0" fmla="*/ 0 w 12192000"/>
              <a:gd name="connsiteY0" fmla="*/ 0 h 3414000"/>
              <a:gd name="connsiteX1" fmla="*/ 12192000 w 12192000"/>
              <a:gd name="connsiteY1" fmla="*/ 0 h 3414000"/>
              <a:gd name="connsiteX2" fmla="*/ 12192000 w 12192000"/>
              <a:gd name="connsiteY2" fmla="*/ 3363677 h 3414000"/>
              <a:gd name="connsiteX3" fmla="*/ 12141171 w 12192000"/>
              <a:gd name="connsiteY3" fmla="*/ 3348643 h 3414000"/>
              <a:gd name="connsiteX4" fmla="*/ 12096804 w 12192000"/>
              <a:gd name="connsiteY4" fmla="*/ 3337419 h 3414000"/>
              <a:gd name="connsiteX5" fmla="*/ 12001172 w 12192000"/>
              <a:gd name="connsiteY5" fmla="*/ 3319906 h 3414000"/>
              <a:gd name="connsiteX6" fmla="*/ 11929171 w 12192000"/>
              <a:gd name="connsiteY6" fmla="*/ 3326226 h 3414000"/>
              <a:gd name="connsiteX7" fmla="*/ 11820782 w 12192000"/>
              <a:gd name="connsiteY7" fmla="*/ 3289139 h 3414000"/>
              <a:gd name="connsiteX8" fmla="*/ 11760586 w 12192000"/>
              <a:gd name="connsiteY8" fmla="*/ 3251827 h 3414000"/>
              <a:gd name="connsiteX9" fmla="*/ 11653933 w 12192000"/>
              <a:gd name="connsiteY9" fmla="*/ 3237073 h 3414000"/>
              <a:gd name="connsiteX10" fmla="*/ 11577355 w 12192000"/>
              <a:gd name="connsiteY10" fmla="*/ 3211512 h 3414000"/>
              <a:gd name="connsiteX11" fmla="*/ 11462173 w 12192000"/>
              <a:gd name="connsiteY11" fmla="*/ 3157413 h 3414000"/>
              <a:gd name="connsiteX12" fmla="*/ 11336983 w 12192000"/>
              <a:gd name="connsiteY12" fmla="*/ 3096805 h 3414000"/>
              <a:gd name="connsiteX13" fmla="*/ 11200090 w 12192000"/>
              <a:gd name="connsiteY13" fmla="*/ 3038291 h 3414000"/>
              <a:gd name="connsiteX14" fmla="*/ 10939288 w 12192000"/>
              <a:gd name="connsiteY14" fmla="*/ 2855023 h 3414000"/>
              <a:gd name="connsiteX15" fmla="*/ 10782550 w 12192000"/>
              <a:gd name="connsiteY15" fmla="*/ 2820710 h 3414000"/>
              <a:gd name="connsiteX16" fmla="*/ 10546314 w 12192000"/>
              <a:gd name="connsiteY16" fmla="*/ 2811426 h 3414000"/>
              <a:gd name="connsiteX17" fmla="*/ 9661142 w 12192000"/>
              <a:gd name="connsiteY17" fmla="*/ 2787165 h 3414000"/>
              <a:gd name="connsiteX18" fmla="*/ 7709717 w 12192000"/>
              <a:gd name="connsiteY18" fmla="*/ 2795955 h 3414000"/>
              <a:gd name="connsiteX19" fmla="*/ 6923165 w 12192000"/>
              <a:gd name="connsiteY19" fmla="*/ 2920979 h 3414000"/>
              <a:gd name="connsiteX20" fmla="*/ 3308916 w 12192000"/>
              <a:gd name="connsiteY20" fmla="*/ 3049911 h 3414000"/>
              <a:gd name="connsiteX21" fmla="*/ 2279650 w 12192000"/>
              <a:gd name="connsiteY21" fmla="*/ 3187700 h 3414000"/>
              <a:gd name="connsiteX22" fmla="*/ 2046142 w 12192000"/>
              <a:gd name="connsiteY22" fmla="*/ 3203263 h 3414000"/>
              <a:gd name="connsiteX23" fmla="*/ 1560312 w 12192000"/>
              <a:gd name="connsiteY23" fmla="*/ 3212173 h 3414000"/>
              <a:gd name="connsiteX24" fmla="*/ 1304604 w 12192000"/>
              <a:gd name="connsiteY24" fmla="*/ 3185587 h 3414000"/>
              <a:gd name="connsiteX25" fmla="*/ 1160924 w 12192000"/>
              <a:gd name="connsiteY25" fmla="*/ 3219675 h 3414000"/>
              <a:gd name="connsiteX26" fmla="*/ 909691 w 12192000"/>
              <a:gd name="connsiteY26" fmla="*/ 3216917 h 3414000"/>
              <a:gd name="connsiteX27" fmla="*/ 764022 w 12192000"/>
              <a:gd name="connsiteY27" fmla="*/ 3235844 h 3414000"/>
              <a:gd name="connsiteX28" fmla="*/ 701916 w 12192000"/>
              <a:gd name="connsiteY28" fmla="*/ 3250221 h 3414000"/>
              <a:gd name="connsiteX29" fmla="*/ 408703 w 12192000"/>
              <a:gd name="connsiteY29" fmla="*/ 3323459 h 3414000"/>
              <a:gd name="connsiteX30" fmla="*/ 369867 w 12192000"/>
              <a:gd name="connsiteY30" fmla="*/ 3339093 h 3414000"/>
              <a:gd name="connsiteX31" fmla="*/ 318912 w 12192000"/>
              <a:gd name="connsiteY31" fmla="*/ 3367911 h 3414000"/>
              <a:gd name="connsiteX32" fmla="*/ 119549 w 12192000"/>
              <a:gd name="connsiteY32" fmla="*/ 3404650 h 3414000"/>
              <a:gd name="connsiteX33" fmla="*/ 0 w 12192000"/>
              <a:gd name="connsiteY33" fmla="*/ 3414000 h 3414000"/>
              <a:gd name="connsiteX34" fmla="*/ 0 w 12192000"/>
              <a:gd name="connsiteY34" fmla="*/ 0 h 3414000"/>
              <a:gd name="connsiteX0" fmla="*/ 0 w 12192000"/>
              <a:gd name="connsiteY0" fmla="*/ 0 h 3414000"/>
              <a:gd name="connsiteX1" fmla="*/ 12192000 w 12192000"/>
              <a:gd name="connsiteY1" fmla="*/ 0 h 3414000"/>
              <a:gd name="connsiteX2" fmla="*/ 12192000 w 12192000"/>
              <a:gd name="connsiteY2" fmla="*/ 3363677 h 3414000"/>
              <a:gd name="connsiteX3" fmla="*/ 12141171 w 12192000"/>
              <a:gd name="connsiteY3" fmla="*/ 3348643 h 3414000"/>
              <a:gd name="connsiteX4" fmla="*/ 12096804 w 12192000"/>
              <a:gd name="connsiteY4" fmla="*/ 3337419 h 3414000"/>
              <a:gd name="connsiteX5" fmla="*/ 12001172 w 12192000"/>
              <a:gd name="connsiteY5" fmla="*/ 3319906 h 3414000"/>
              <a:gd name="connsiteX6" fmla="*/ 11929171 w 12192000"/>
              <a:gd name="connsiteY6" fmla="*/ 3326226 h 3414000"/>
              <a:gd name="connsiteX7" fmla="*/ 11820782 w 12192000"/>
              <a:gd name="connsiteY7" fmla="*/ 3289139 h 3414000"/>
              <a:gd name="connsiteX8" fmla="*/ 11760586 w 12192000"/>
              <a:gd name="connsiteY8" fmla="*/ 3251827 h 3414000"/>
              <a:gd name="connsiteX9" fmla="*/ 11653933 w 12192000"/>
              <a:gd name="connsiteY9" fmla="*/ 3237073 h 3414000"/>
              <a:gd name="connsiteX10" fmla="*/ 11577355 w 12192000"/>
              <a:gd name="connsiteY10" fmla="*/ 3211512 h 3414000"/>
              <a:gd name="connsiteX11" fmla="*/ 11462173 w 12192000"/>
              <a:gd name="connsiteY11" fmla="*/ 3157413 h 3414000"/>
              <a:gd name="connsiteX12" fmla="*/ 11336983 w 12192000"/>
              <a:gd name="connsiteY12" fmla="*/ 3096805 h 3414000"/>
              <a:gd name="connsiteX13" fmla="*/ 11200090 w 12192000"/>
              <a:gd name="connsiteY13" fmla="*/ 3038291 h 3414000"/>
              <a:gd name="connsiteX14" fmla="*/ 10939288 w 12192000"/>
              <a:gd name="connsiteY14" fmla="*/ 2855023 h 3414000"/>
              <a:gd name="connsiteX15" fmla="*/ 10782550 w 12192000"/>
              <a:gd name="connsiteY15" fmla="*/ 2820710 h 3414000"/>
              <a:gd name="connsiteX16" fmla="*/ 10546314 w 12192000"/>
              <a:gd name="connsiteY16" fmla="*/ 2811426 h 3414000"/>
              <a:gd name="connsiteX17" fmla="*/ 9661142 w 12192000"/>
              <a:gd name="connsiteY17" fmla="*/ 2787165 h 3414000"/>
              <a:gd name="connsiteX18" fmla="*/ 7709717 w 12192000"/>
              <a:gd name="connsiteY18" fmla="*/ 2795955 h 3414000"/>
              <a:gd name="connsiteX19" fmla="*/ 6923165 w 12192000"/>
              <a:gd name="connsiteY19" fmla="*/ 2920979 h 3414000"/>
              <a:gd name="connsiteX20" fmla="*/ 3308916 w 12192000"/>
              <a:gd name="connsiteY20" fmla="*/ 3049911 h 3414000"/>
              <a:gd name="connsiteX21" fmla="*/ 2279650 w 12192000"/>
              <a:gd name="connsiteY21" fmla="*/ 3187700 h 3414000"/>
              <a:gd name="connsiteX22" fmla="*/ 2046142 w 12192000"/>
              <a:gd name="connsiteY22" fmla="*/ 3203263 h 3414000"/>
              <a:gd name="connsiteX23" fmla="*/ 1873250 w 12192000"/>
              <a:gd name="connsiteY23" fmla="*/ 3162300 h 3414000"/>
              <a:gd name="connsiteX24" fmla="*/ 1560312 w 12192000"/>
              <a:gd name="connsiteY24" fmla="*/ 3212173 h 3414000"/>
              <a:gd name="connsiteX25" fmla="*/ 1304604 w 12192000"/>
              <a:gd name="connsiteY25" fmla="*/ 3185587 h 3414000"/>
              <a:gd name="connsiteX26" fmla="*/ 1160924 w 12192000"/>
              <a:gd name="connsiteY26" fmla="*/ 3219675 h 3414000"/>
              <a:gd name="connsiteX27" fmla="*/ 909691 w 12192000"/>
              <a:gd name="connsiteY27" fmla="*/ 3216917 h 3414000"/>
              <a:gd name="connsiteX28" fmla="*/ 764022 w 12192000"/>
              <a:gd name="connsiteY28" fmla="*/ 3235844 h 3414000"/>
              <a:gd name="connsiteX29" fmla="*/ 701916 w 12192000"/>
              <a:gd name="connsiteY29" fmla="*/ 3250221 h 3414000"/>
              <a:gd name="connsiteX30" fmla="*/ 408703 w 12192000"/>
              <a:gd name="connsiteY30" fmla="*/ 3323459 h 3414000"/>
              <a:gd name="connsiteX31" fmla="*/ 369867 w 12192000"/>
              <a:gd name="connsiteY31" fmla="*/ 3339093 h 3414000"/>
              <a:gd name="connsiteX32" fmla="*/ 318912 w 12192000"/>
              <a:gd name="connsiteY32" fmla="*/ 3367911 h 3414000"/>
              <a:gd name="connsiteX33" fmla="*/ 119549 w 12192000"/>
              <a:gd name="connsiteY33" fmla="*/ 3404650 h 3414000"/>
              <a:gd name="connsiteX34" fmla="*/ 0 w 12192000"/>
              <a:gd name="connsiteY34" fmla="*/ 3414000 h 3414000"/>
              <a:gd name="connsiteX35" fmla="*/ 0 w 12192000"/>
              <a:gd name="connsiteY35" fmla="*/ 0 h 3414000"/>
              <a:gd name="connsiteX0" fmla="*/ 0 w 12192000"/>
              <a:gd name="connsiteY0" fmla="*/ 0 h 3414000"/>
              <a:gd name="connsiteX1" fmla="*/ 12192000 w 12192000"/>
              <a:gd name="connsiteY1" fmla="*/ 0 h 3414000"/>
              <a:gd name="connsiteX2" fmla="*/ 12192000 w 12192000"/>
              <a:gd name="connsiteY2" fmla="*/ 3363677 h 3414000"/>
              <a:gd name="connsiteX3" fmla="*/ 12141171 w 12192000"/>
              <a:gd name="connsiteY3" fmla="*/ 3348643 h 3414000"/>
              <a:gd name="connsiteX4" fmla="*/ 12096804 w 12192000"/>
              <a:gd name="connsiteY4" fmla="*/ 3337419 h 3414000"/>
              <a:gd name="connsiteX5" fmla="*/ 12001172 w 12192000"/>
              <a:gd name="connsiteY5" fmla="*/ 3319906 h 3414000"/>
              <a:gd name="connsiteX6" fmla="*/ 11929171 w 12192000"/>
              <a:gd name="connsiteY6" fmla="*/ 3326226 h 3414000"/>
              <a:gd name="connsiteX7" fmla="*/ 11820782 w 12192000"/>
              <a:gd name="connsiteY7" fmla="*/ 3289139 h 3414000"/>
              <a:gd name="connsiteX8" fmla="*/ 11760586 w 12192000"/>
              <a:gd name="connsiteY8" fmla="*/ 3251827 h 3414000"/>
              <a:gd name="connsiteX9" fmla="*/ 11653933 w 12192000"/>
              <a:gd name="connsiteY9" fmla="*/ 3237073 h 3414000"/>
              <a:gd name="connsiteX10" fmla="*/ 11577355 w 12192000"/>
              <a:gd name="connsiteY10" fmla="*/ 3211512 h 3414000"/>
              <a:gd name="connsiteX11" fmla="*/ 11462173 w 12192000"/>
              <a:gd name="connsiteY11" fmla="*/ 3157413 h 3414000"/>
              <a:gd name="connsiteX12" fmla="*/ 11336983 w 12192000"/>
              <a:gd name="connsiteY12" fmla="*/ 3096805 h 3414000"/>
              <a:gd name="connsiteX13" fmla="*/ 11200090 w 12192000"/>
              <a:gd name="connsiteY13" fmla="*/ 3038291 h 3414000"/>
              <a:gd name="connsiteX14" fmla="*/ 10939288 w 12192000"/>
              <a:gd name="connsiteY14" fmla="*/ 2855023 h 3414000"/>
              <a:gd name="connsiteX15" fmla="*/ 10782550 w 12192000"/>
              <a:gd name="connsiteY15" fmla="*/ 2820710 h 3414000"/>
              <a:gd name="connsiteX16" fmla="*/ 10546314 w 12192000"/>
              <a:gd name="connsiteY16" fmla="*/ 2811426 h 3414000"/>
              <a:gd name="connsiteX17" fmla="*/ 9661142 w 12192000"/>
              <a:gd name="connsiteY17" fmla="*/ 2787165 h 3414000"/>
              <a:gd name="connsiteX18" fmla="*/ 7709717 w 12192000"/>
              <a:gd name="connsiteY18" fmla="*/ 2795955 h 3414000"/>
              <a:gd name="connsiteX19" fmla="*/ 6923165 w 12192000"/>
              <a:gd name="connsiteY19" fmla="*/ 2920979 h 3414000"/>
              <a:gd name="connsiteX20" fmla="*/ 3308916 w 12192000"/>
              <a:gd name="connsiteY20" fmla="*/ 3049911 h 3414000"/>
              <a:gd name="connsiteX21" fmla="*/ 2279650 w 12192000"/>
              <a:gd name="connsiteY21" fmla="*/ 3187700 h 3414000"/>
              <a:gd name="connsiteX22" fmla="*/ 2046142 w 12192000"/>
              <a:gd name="connsiteY22" fmla="*/ 3203263 h 3414000"/>
              <a:gd name="connsiteX23" fmla="*/ 1835150 w 12192000"/>
              <a:gd name="connsiteY23" fmla="*/ 3200400 h 3414000"/>
              <a:gd name="connsiteX24" fmla="*/ 1560312 w 12192000"/>
              <a:gd name="connsiteY24" fmla="*/ 3212173 h 3414000"/>
              <a:gd name="connsiteX25" fmla="*/ 1304604 w 12192000"/>
              <a:gd name="connsiteY25" fmla="*/ 3185587 h 3414000"/>
              <a:gd name="connsiteX26" fmla="*/ 1160924 w 12192000"/>
              <a:gd name="connsiteY26" fmla="*/ 3219675 h 3414000"/>
              <a:gd name="connsiteX27" fmla="*/ 909691 w 12192000"/>
              <a:gd name="connsiteY27" fmla="*/ 3216917 h 3414000"/>
              <a:gd name="connsiteX28" fmla="*/ 764022 w 12192000"/>
              <a:gd name="connsiteY28" fmla="*/ 3235844 h 3414000"/>
              <a:gd name="connsiteX29" fmla="*/ 701916 w 12192000"/>
              <a:gd name="connsiteY29" fmla="*/ 3250221 h 3414000"/>
              <a:gd name="connsiteX30" fmla="*/ 408703 w 12192000"/>
              <a:gd name="connsiteY30" fmla="*/ 3323459 h 3414000"/>
              <a:gd name="connsiteX31" fmla="*/ 369867 w 12192000"/>
              <a:gd name="connsiteY31" fmla="*/ 3339093 h 3414000"/>
              <a:gd name="connsiteX32" fmla="*/ 318912 w 12192000"/>
              <a:gd name="connsiteY32" fmla="*/ 3367911 h 3414000"/>
              <a:gd name="connsiteX33" fmla="*/ 119549 w 12192000"/>
              <a:gd name="connsiteY33" fmla="*/ 3404650 h 3414000"/>
              <a:gd name="connsiteX34" fmla="*/ 0 w 12192000"/>
              <a:gd name="connsiteY34" fmla="*/ 3414000 h 3414000"/>
              <a:gd name="connsiteX35" fmla="*/ 0 w 12192000"/>
              <a:gd name="connsiteY35" fmla="*/ 0 h 3414000"/>
              <a:gd name="connsiteX0" fmla="*/ 0 w 12192000"/>
              <a:gd name="connsiteY0" fmla="*/ 0 h 3414000"/>
              <a:gd name="connsiteX1" fmla="*/ 12192000 w 12192000"/>
              <a:gd name="connsiteY1" fmla="*/ 0 h 3414000"/>
              <a:gd name="connsiteX2" fmla="*/ 12192000 w 12192000"/>
              <a:gd name="connsiteY2" fmla="*/ 3363677 h 3414000"/>
              <a:gd name="connsiteX3" fmla="*/ 12141171 w 12192000"/>
              <a:gd name="connsiteY3" fmla="*/ 3348643 h 3414000"/>
              <a:gd name="connsiteX4" fmla="*/ 12096804 w 12192000"/>
              <a:gd name="connsiteY4" fmla="*/ 3337419 h 3414000"/>
              <a:gd name="connsiteX5" fmla="*/ 12001172 w 12192000"/>
              <a:gd name="connsiteY5" fmla="*/ 3319906 h 3414000"/>
              <a:gd name="connsiteX6" fmla="*/ 11929171 w 12192000"/>
              <a:gd name="connsiteY6" fmla="*/ 3326226 h 3414000"/>
              <a:gd name="connsiteX7" fmla="*/ 11820782 w 12192000"/>
              <a:gd name="connsiteY7" fmla="*/ 3289139 h 3414000"/>
              <a:gd name="connsiteX8" fmla="*/ 11760586 w 12192000"/>
              <a:gd name="connsiteY8" fmla="*/ 3251827 h 3414000"/>
              <a:gd name="connsiteX9" fmla="*/ 11653933 w 12192000"/>
              <a:gd name="connsiteY9" fmla="*/ 3237073 h 3414000"/>
              <a:gd name="connsiteX10" fmla="*/ 11577355 w 12192000"/>
              <a:gd name="connsiteY10" fmla="*/ 3211512 h 3414000"/>
              <a:gd name="connsiteX11" fmla="*/ 11462173 w 12192000"/>
              <a:gd name="connsiteY11" fmla="*/ 3157413 h 3414000"/>
              <a:gd name="connsiteX12" fmla="*/ 11336983 w 12192000"/>
              <a:gd name="connsiteY12" fmla="*/ 3096805 h 3414000"/>
              <a:gd name="connsiteX13" fmla="*/ 11200090 w 12192000"/>
              <a:gd name="connsiteY13" fmla="*/ 3038291 h 3414000"/>
              <a:gd name="connsiteX14" fmla="*/ 10939288 w 12192000"/>
              <a:gd name="connsiteY14" fmla="*/ 2855023 h 3414000"/>
              <a:gd name="connsiteX15" fmla="*/ 10782550 w 12192000"/>
              <a:gd name="connsiteY15" fmla="*/ 2820710 h 3414000"/>
              <a:gd name="connsiteX16" fmla="*/ 10546314 w 12192000"/>
              <a:gd name="connsiteY16" fmla="*/ 2811426 h 3414000"/>
              <a:gd name="connsiteX17" fmla="*/ 9661142 w 12192000"/>
              <a:gd name="connsiteY17" fmla="*/ 2787165 h 3414000"/>
              <a:gd name="connsiteX18" fmla="*/ 7709717 w 12192000"/>
              <a:gd name="connsiteY18" fmla="*/ 2795955 h 3414000"/>
              <a:gd name="connsiteX19" fmla="*/ 6923165 w 12192000"/>
              <a:gd name="connsiteY19" fmla="*/ 2920979 h 3414000"/>
              <a:gd name="connsiteX20" fmla="*/ 3308916 w 12192000"/>
              <a:gd name="connsiteY20" fmla="*/ 3049911 h 3414000"/>
              <a:gd name="connsiteX21" fmla="*/ 2279650 w 12192000"/>
              <a:gd name="connsiteY21" fmla="*/ 3187700 h 3414000"/>
              <a:gd name="connsiteX22" fmla="*/ 2046142 w 12192000"/>
              <a:gd name="connsiteY22" fmla="*/ 3203263 h 3414000"/>
              <a:gd name="connsiteX23" fmla="*/ 1835150 w 12192000"/>
              <a:gd name="connsiteY23" fmla="*/ 3200400 h 3414000"/>
              <a:gd name="connsiteX24" fmla="*/ 1560312 w 12192000"/>
              <a:gd name="connsiteY24" fmla="*/ 3212173 h 3414000"/>
              <a:gd name="connsiteX25" fmla="*/ 1304604 w 12192000"/>
              <a:gd name="connsiteY25" fmla="*/ 3185587 h 3414000"/>
              <a:gd name="connsiteX26" fmla="*/ 1160924 w 12192000"/>
              <a:gd name="connsiteY26" fmla="*/ 3219675 h 3414000"/>
              <a:gd name="connsiteX27" fmla="*/ 909691 w 12192000"/>
              <a:gd name="connsiteY27" fmla="*/ 3216917 h 3414000"/>
              <a:gd name="connsiteX28" fmla="*/ 764022 w 12192000"/>
              <a:gd name="connsiteY28" fmla="*/ 3235844 h 3414000"/>
              <a:gd name="connsiteX29" fmla="*/ 701916 w 12192000"/>
              <a:gd name="connsiteY29" fmla="*/ 3250221 h 3414000"/>
              <a:gd name="connsiteX30" fmla="*/ 408703 w 12192000"/>
              <a:gd name="connsiteY30" fmla="*/ 3323459 h 3414000"/>
              <a:gd name="connsiteX31" fmla="*/ 369867 w 12192000"/>
              <a:gd name="connsiteY31" fmla="*/ 3339093 h 3414000"/>
              <a:gd name="connsiteX32" fmla="*/ 318912 w 12192000"/>
              <a:gd name="connsiteY32" fmla="*/ 3367911 h 3414000"/>
              <a:gd name="connsiteX33" fmla="*/ 119549 w 12192000"/>
              <a:gd name="connsiteY33" fmla="*/ 3404650 h 3414000"/>
              <a:gd name="connsiteX34" fmla="*/ 0 w 12192000"/>
              <a:gd name="connsiteY34" fmla="*/ 3414000 h 3414000"/>
              <a:gd name="connsiteX35" fmla="*/ 0 w 12192000"/>
              <a:gd name="connsiteY35" fmla="*/ 0 h 3414000"/>
              <a:gd name="connsiteX0" fmla="*/ 0 w 12192000"/>
              <a:gd name="connsiteY0" fmla="*/ 0 h 3414000"/>
              <a:gd name="connsiteX1" fmla="*/ 12192000 w 12192000"/>
              <a:gd name="connsiteY1" fmla="*/ 0 h 3414000"/>
              <a:gd name="connsiteX2" fmla="*/ 12192000 w 12192000"/>
              <a:gd name="connsiteY2" fmla="*/ 3363677 h 3414000"/>
              <a:gd name="connsiteX3" fmla="*/ 12141171 w 12192000"/>
              <a:gd name="connsiteY3" fmla="*/ 3348643 h 3414000"/>
              <a:gd name="connsiteX4" fmla="*/ 12096804 w 12192000"/>
              <a:gd name="connsiteY4" fmla="*/ 3337419 h 3414000"/>
              <a:gd name="connsiteX5" fmla="*/ 12001172 w 12192000"/>
              <a:gd name="connsiteY5" fmla="*/ 3319906 h 3414000"/>
              <a:gd name="connsiteX6" fmla="*/ 11929171 w 12192000"/>
              <a:gd name="connsiteY6" fmla="*/ 3326226 h 3414000"/>
              <a:gd name="connsiteX7" fmla="*/ 11820782 w 12192000"/>
              <a:gd name="connsiteY7" fmla="*/ 3289139 h 3414000"/>
              <a:gd name="connsiteX8" fmla="*/ 11760586 w 12192000"/>
              <a:gd name="connsiteY8" fmla="*/ 3251827 h 3414000"/>
              <a:gd name="connsiteX9" fmla="*/ 11653933 w 12192000"/>
              <a:gd name="connsiteY9" fmla="*/ 3237073 h 3414000"/>
              <a:gd name="connsiteX10" fmla="*/ 11577355 w 12192000"/>
              <a:gd name="connsiteY10" fmla="*/ 3211512 h 3414000"/>
              <a:gd name="connsiteX11" fmla="*/ 11462173 w 12192000"/>
              <a:gd name="connsiteY11" fmla="*/ 3157413 h 3414000"/>
              <a:gd name="connsiteX12" fmla="*/ 11336983 w 12192000"/>
              <a:gd name="connsiteY12" fmla="*/ 3096805 h 3414000"/>
              <a:gd name="connsiteX13" fmla="*/ 11200090 w 12192000"/>
              <a:gd name="connsiteY13" fmla="*/ 3038291 h 3414000"/>
              <a:gd name="connsiteX14" fmla="*/ 10939288 w 12192000"/>
              <a:gd name="connsiteY14" fmla="*/ 2855023 h 3414000"/>
              <a:gd name="connsiteX15" fmla="*/ 10782550 w 12192000"/>
              <a:gd name="connsiteY15" fmla="*/ 2820710 h 3414000"/>
              <a:gd name="connsiteX16" fmla="*/ 10546314 w 12192000"/>
              <a:gd name="connsiteY16" fmla="*/ 2811426 h 3414000"/>
              <a:gd name="connsiteX17" fmla="*/ 9724642 w 12192000"/>
              <a:gd name="connsiteY17" fmla="*/ 2837965 h 3414000"/>
              <a:gd name="connsiteX18" fmla="*/ 7709717 w 12192000"/>
              <a:gd name="connsiteY18" fmla="*/ 2795955 h 3414000"/>
              <a:gd name="connsiteX19" fmla="*/ 6923165 w 12192000"/>
              <a:gd name="connsiteY19" fmla="*/ 2920979 h 3414000"/>
              <a:gd name="connsiteX20" fmla="*/ 3308916 w 12192000"/>
              <a:gd name="connsiteY20" fmla="*/ 3049911 h 3414000"/>
              <a:gd name="connsiteX21" fmla="*/ 2279650 w 12192000"/>
              <a:gd name="connsiteY21" fmla="*/ 3187700 h 3414000"/>
              <a:gd name="connsiteX22" fmla="*/ 2046142 w 12192000"/>
              <a:gd name="connsiteY22" fmla="*/ 3203263 h 3414000"/>
              <a:gd name="connsiteX23" fmla="*/ 1835150 w 12192000"/>
              <a:gd name="connsiteY23" fmla="*/ 3200400 h 3414000"/>
              <a:gd name="connsiteX24" fmla="*/ 1560312 w 12192000"/>
              <a:gd name="connsiteY24" fmla="*/ 3212173 h 3414000"/>
              <a:gd name="connsiteX25" fmla="*/ 1304604 w 12192000"/>
              <a:gd name="connsiteY25" fmla="*/ 3185587 h 3414000"/>
              <a:gd name="connsiteX26" fmla="*/ 1160924 w 12192000"/>
              <a:gd name="connsiteY26" fmla="*/ 3219675 h 3414000"/>
              <a:gd name="connsiteX27" fmla="*/ 909691 w 12192000"/>
              <a:gd name="connsiteY27" fmla="*/ 3216917 h 3414000"/>
              <a:gd name="connsiteX28" fmla="*/ 764022 w 12192000"/>
              <a:gd name="connsiteY28" fmla="*/ 3235844 h 3414000"/>
              <a:gd name="connsiteX29" fmla="*/ 701916 w 12192000"/>
              <a:gd name="connsiteY29" fmla="*/ 3250221 h 3414000"/>
              <a:gd name="connsiteX30" fmla="*/ 408703 w 12192000"/>
              <a:gd name="connsiteY30" fmla="*/ 3323459 h 3414000"/>
              <a:gd name="connsiteX31" fmla="*/ 369867 w 12192000"/>
              <a:gd name="connsiteY31" fmla="*/ 3339093 h 3414000"/>
              <a:gd name="connsiteX32" fmla="*/ 318912 w 12192000"/>
              <a:gd name="connsiteY32" fmla="*/ 3367911 h 3414000"/>
              <a:gd name="connsiteX33" fmla="*/ 119549 w 12192000"/>
              <a:gd name="connsiteY33" fmla="*/ 3404650 h 3414000"/>
              <a:gd name="connsiteX34" fmla="*/ 0 w 12192000"/>
              <a:gd name="connsiteY34" fmla="*/ 3414000 h 3414000"/>
              <a:gd name="connsiteX35" fmla="*/ 0 w 12192000"/>
              <a:gd name="connsiteY35" fmla="*/ 0 h 3414000"/>
              <a:gd name="connsiteX0" fmla="*/ 0 w 12192000"/>
              <a:gd name="connsiteY0" fmla="*/ 0 h 3414000"/>
              <a:gd name="connsiteX1" fmla="*/ 12192000 w 12192000"/>
              <a:gd name="connsiteY1" fmla="*/ 0 h 3414000"/>
              <a:gd name="connsiteX2" fmla="*/ 12192000 w 12192000"/>
              <a:gd name="connsiteY2" fmla="*/ 3363677 h 3414000"/>
              <a:gd name="connsiteX3" fmla="*/ 12141171 w 12192000"/>
              <a:gd name="connsiteY3" fmla="*/ 3348643 h 3414000"/>
              <a:gd name="connsiteX4" fmla="*/ 12096804 w 12192000"/>
              <a:gd name="connsiteY4" fmla="*/ 3337419 h 3414000"/>
              <a:gd name="connsiteX5" fmla="*/ 12001172 w 12192000"/>
              <a:gd name="connsiteY5" fmla="*/ 3319906 h 3414000"/>
              <a:gd name="connsiteX6" fmla="*/ 11929171 w 12192000"/>
              <a:gd name="connsiteY6" fmla="*/ 3326226 h 3414000"/>
              <a:gd name="connsiteX7" fmla="*/ 11820782 w 12192000"/>
              <a:gd name="connsiteY7" fmla="*/ 3289139 h 3414000"/>
              <a:gd name="connsiteX8" fmla="*/ 11760586 w 12192000"/>
              <a:gd name="connsiteY8" fmla="*/ 3251827 h 3414000"/>
              <a:gd name="connsiteX9" fmla="*/ 11653933 w 12192000"/>
              <a:gd name="connsiteY9" fmla="*/ 3237073 h 3414000"/>
              <a:gd name="connsiteX10" fmla="*/ 11577355 w 12192000"/>
              <a:gd name="connsiteY10" fmla="*/ 3211512 h 3414000"/>
              <a:gd name="connsiteX11" fmla="*/ 11462173 w 12192000"/>
              <a:gd name="connsiteY11" fmla="*/ 3157413 h 3414000"/>
              <a:gd name="connsiteX12" fmla="*/ 11336983 w 12192000"/>
              <a:gd name="connsiteY12" fmla="*/ 3096805 h 3414000"/>
              <a:gd name="connsiteX13" fmla="*/ 11200090 w 12192000"/>
              <a:gd name="connsiteY13" fmla="*/ 3038291 h 3414000"/>
              <a:gd name="connsiteX14" fmla="*/ 10939288 w 12192000"/>
              <a:gd name="connsiteY14" fmla="*/ 2855023 h 3414000"/>
              <a:gd name="connsiteX15" fmla="*/ 10782550 w 12192000"/>
              <a:gd name="connsiteY15" fmla="*/ 2820710 h 3414000"/>
              <a:gd name="connsiteX16" fmla="*/ 10546314 w 12192000"/>
              <a:gd name="connsiteY16" fmla="*/ 2811426 h 3414000"/>
              <a:gd name="connsiteX17" fmla="*/ 9724642 w 12192000"/>
              <a:gd name="connsiteY17" fmla="*/ 2837965 h 3414000"/>
              <a:gd name="connsiteX18" fmla="*/ 7709717 w 12192000"/>
              <a:gd name="connsiteY18" fmla="*/ 2795955 h 3414000"/>
              <a:gd name="connsiteX19" fmla="*/ 6923165 w 12192000"/>
              <a:gd name="connsiteY19" fmla="*/ 2920979 h 3414000"/>
              <a:gd name="connsiteX20" fmla="*/ 3308916 w 12192000"/>
              <a:gd name="connsiteY20" fmla="*/ 3049911 h 3414000"/>
              <a:gd name="connsiteX21" fmla="*/ 2279650 w 12192000"/>
              <a:gd name="connsiteY21" fmla="*/ 3187700 h 3414000"/>
              <a:gd name="connsiteX22" fmla="*/ 2046142 w 12192000"/>
              <a:gd name="connsiteY22" fmla="*/ 3203263 h 3414000"/>
              <a:gd name="connsiteX23" fmla="*/ 1835150 w 12192000"/>
              <a:gd name="connsiteY23" fmla="*/ 3200400 h 3414000"/>
              <a:gd name="connsiteX24" fmla="*/ 1560312 w 12192000"/>
              <a:gd name="connsiteY24" fmla="*/ 3212173 h 3414000"/>
              <a:gd name="connsiteX25" fmla="*/ 1304604 w 12192000"/>
              <a:gd name="connsiteY25" fmla="*/ 3185587 h 3414000"/>
              <a:gd name="connsiteX26" fmla="*/ 1160924 w 12192000"/>
              <a:gd name="connsiteY26" fmla="*/ 3219675 h 3414000"/>
              <a:gd name="connsiteX27" fmla="*/ 909691 w 12192000"/>
              <a:gd name="connsiteY27" fmla="*/ 3216917 h 3414000"/>
              <a:gd name="connsiteX28" fmla="*/ 764022 w 12192000"/>
              <a:gd name="connsiteY28" fmla="*/ 3235844 h 3414000"/>
              <a:gd name="connsiteX29" fmla="*/ 701916 w 12192000"/>
              <a:gd name="connsiteY29" fmla="*/ 3250221 h 3414000"/>
              <a:gd name="connsiteX30" fmla="*/ 408703 w 12192000"/>
              <a:gd name="connsiteY30" fmla="*/ 3323459 h 3414000"/>
              <a:gd name="connsiteX31" fmla="*/ 369867 w 12192000"/>
              <a:gd name="connsiteY31" fmla="*/ 3339093 h 3414000"/>
              <a:gd name="connsiteX32" fmla="*/ 318912 w 12192000"/>
              <a:gd name="connsiteY32" fmla="*/ 3367911 h 3414000"/>
              <a:gd name="connsiteX33" fmla="*/ 119549 w 12192000"/>
              <a:gd name="connsiteY33" fmla="*/ 3404650 h 3414000"/>
              <a:gd name="connsiteX34" fmla="*/ 0 w 12192000"/>
              <a:gd name="connsiteY34" fmla="*/ 3414000 h 3414000"/>
              <a:gd name="connsiteX35" fmla="*/ 0 w 12192000"/>
              <a:gd name="connsiteY35" fmla="*/ 0 h 3414000"/>
              <a:gd name="connsiteX0" fmla="*/ 0 w 12192000"/>
              <a:gd name="connsiteY0" fmla="*/ 0 h 3414000"/>
              <a:gd name="connsiteX1" fmla="*/ 12192000 w 12192000"/>
              <a:gd name="connsiteY1" fmla="*/ 0 h 3414000"/>
              <a:gd name="connsiteX2" fmla="*/ 12192000 w 12192000"/>
              <a:gd name="connsiteY2" fmla="*/ 3363677 h 3414000"/>
              <a:gd name="connsiteX3" fmla="*/ 12141171 w 12192000"/>
              <a:gd name="connsiteY3" fmla="*/ 3348643 h 3414000"/>
              <a:gd name="connsiteX4" fmla="*/ 12096804 w 12192000"/>
              <a:gd name="connsiteY4" fmla="*/ 3337419 h 3414000"/>
              <a:gd name="connsiteX5" fmla="*/ 12001172 w 12192000"/>
              <a:gd name="connsiteY5" fmla="*/ 3319906 h 3414000"/>
              <a:gd name="connsiteX6" fmla="*/ 11929171 w 12192000"/>
              <a:gd name="connsiteY6" fmla="*/ 3326226 h 3414000"/>
              <a:gd name="connsiteX7" fmla="*/ 11820782 w 12192000"/>
              <a:gd name="connsiteY7" fmla="*/ 3289139 h 3414000"/>
              <a:gd name="connsiteX8" fmla="*/ 11760586 w 12192000"/>
              <a:gd name="connsiteY8" fmla="*/ 3251827 h 3414000"/>
              <a:gd name="connsiteX9" fmla="*/ 11653933 w 12192000"/>
              <a:gd name="connsiteY9" fmla="*/ 3237073 h 3414000"/>
              <a:gd name="connsiteX10" fmla="*/ 11577355 w 12192000"/>
              <a:gd name="connsiteY10" fmla="*/ 3211512 h 3414000"/>
              <a:gd name="connsiteX11" fmla="*/ 11462173 w 12192000"/>
              <a:gd name="connsiteY11" fmla="*/ 3157413 h 3414000"/>
              <a:gd name="connsiteX12" fmla="*/ 11336983 w 12192000"/>
              <a:gd name="connsiteY12" fmla="*/ 3096805 h 3414000"/>
              <a:gd name="connsiteX13" fmla="*/ 11200090 w 12192000"/>
              <a:gd name="connsiteY13" fmla="*/ 3038291 h 3414000"/>
              <a:gd name="connsiteX14" fmla="*/ 10939288 w 12192000"/>
              <a:gd name="connsiteY14" fmla="*/ 2855023 h 3414000"/>
              <a:gd name="connsiteX15" fmla="*/ 10782550 w 12192000"/>
              <a:gd name="connsiteY15" fmla="*/ 2820710 h 3414000"/>
              <a:gd name="connsiteX16" fmla="*/ 10343114 w 12192000"/>
              <a:gd name="connsiteY16" fmla="*/ 2798726 h 3414000"/>
              <a:gd name="connsiteX17" fmla="*/ 9724642 w 12192000"/>
              <a:gd name="connsiteY17" fmla="*/ 2837965 h 3414000"/>
              <a:gd name="connsiteX18" fmla="*/ 7709717 w 12192000"/>
              <a:gd name="connsiteY18" fmla="*/ 2795955 h 3414000"/>
              <a:gd name="connsiteX19" fmla="*/ 6923165 w 12192000"/>
              <a:gd name="connsiteY19" fmla="*/ 2920979 h 3414000"/>
              <a:gd name="connsiteX20" fmla="*/ 3308916 w 12192000"/>
              <a:gd name="connsiteY20" fmla="*/ 3049911 h 3414000"/>
              <a:gd name="connsiteX21" fmla="*/ 2279650 w 12192000"/>
              <a:gd name="connsiteY21" fmla="*/ 3187700 h 3414000"/>
              <a:gd name="connsiteX22" fmla="*/ 2046142 w 12192000"/>
              <a:gd name="connsiteY22" fmla="*/ 3203263 h 3414000"/>
              <a:gd name="connsiteX23" fmla="*/ 1835150 w 12192000"/>
              <a:gd name="connsiteY23" fmla="*/ 3200400 h 3414000"/>
              <a:gd name="connsiteX24" fmla="*/ 1560312 w 12192000"/>
              <a:gd name="connsiteY24" fmla="*/ 3212173 h 3414000"/>
              <a:gd name="connsiteX25" fmla="*/ 1304604 w 12192000"/>
              <a:gd name="connsiteY25" fmla="*/ 3185587 h 3414000"/>
              <a:gd name="connsiteX26" fmla="*/ 1160924 w 12192000"/>
              <a:gd name="connsiteY26" fmla="*/ 3219675 h 3414000"/>
              <a:gd name="connsiteX27" fmla="*/ 909691 w 12192000"/>
              <a:gd name="connsiteY27" fmla="*/ 3216917 h 3414000"/>
              <a:gd name="connsiteX28" fmla="*/ 764022 w 12192000"/>
              <a:gd name="connsiteY28" fmla="*/ 3235844 h 3414000"/>
              <a:gd name="connsiteX29" fmla="*/ 701916 w 12192000"/>
              <a:gd name="connsiteY29" fmla="*/ 3250221 h 3414000"/>
              <a:gd name="connsiteX30" fmla="*/ 408703 w 12192000"/>
              <a:gd name="connsiteY30" fmla="*/ 3323459 h 3414000"/>
              <a:gd name="connsiteX31" fmla="*/ 369867 w 12192000"/>
              <a:gd name="connsiteY31" fmla="*/ 3339093 h 3414000"/>
              <a:gd name="connsiteX32" fmla="*/ 318912 w 12192000"/>
              <a:gd name="connsiteY32" fmla="*/ 3367911 h 3414000"/>
              <a:gd name="connsiteX33" fmla="*/ 119549 w 12192000"/>
              <a:gd name="connsiteY33" fmla="*/ 3404650 h 3414000"/>
              <a:gd name="connsiteX34" fmla="*/ 0 w 12192000"/>
              <a:gd name="connsiteY34" fmla="*/ 3414000 h 3414000"/>
              <a:gd name="connsiteX35" fmla="*/ 0 w 12192000"/>
              <a:gd name="connsiteY35" fmla="*/ 0 h 3414000"/>
              <a:gd name="connsiteX0" fmla="*/ 0 w 12192000"/>
              <a:gd name="connsiteY0" fmla="*/ 0 h 3414000"/>
              <a:gd name="connsiteX1" fmla="*/ 12192000 w 12192000"/>
              <a:gd name="connsiteY1" fmla="*/ 0 h 3414000"/>
              <a:gd name="connsiteX2" fmla="*/ 12192000 w 12192000"/>
              <a:gd name="connsiteY2" fmla="*/ 3363677 h 3414000"/>
              <a:gd name="connsiteX3" fmla="*/ 12141171 w 12192000"/>
              <a:gd name="connsiteY3" fmla="*/ 3348643 h 3414000"/>
              <a:gd name="connsiteX4" fmla="*/ 12096804 w 12192000"/>
              <a:gd name="connsiteY4" fmla="*/ 3337419 h 3414000"/>
              <a:gd name="connsiteX5" fmla="*/ 12001172 w 12192000"/>
              <a:gd name="connsiteY5" fmla="*/ 3319906 h 3414000"/>
              <a:gd name="connsiteX6" fmla="*/ 11929171 w 12192000"/>
              <a:gd name="connsiteY6" fmla="*/ 3326226 h 3414000"/>
              <a:gd name="connsiteX7" fmla="*/ 11820782 w 12192000"/>
              <a:gd name="connsiteY7" fmla="*/ 3289139 h 3414000"/>
              <a:gd name="connsiteX8" fmla="*/ 11760586 w 12192000"/>
              <a:gd name="connsiteY8" fmla="*/ 3251827 h 3414000"/>
              <a:gd name="connsiteX9" fmla="*/ 11653933 w 12192000"/>
              <a:gd name="connsiteY9" fmla="*/ 3237073 h 3414000"/>
              <a:gd name="connsiteX10" fmla="*/ 11577355 w 12192000"/>
              <a:gd name="connsiteY10" fmla="*/ 3211512 h 3414000"/>
              <a:gd name="connsiteX11" fmla="*/ 11462173 w 12192000"/>
              <a:gd name="connsiteY11" fmla="*/ 3157413 h 3414000"/>
              <a:gd name="connsiteX12" fmla="*/ 11336983 w 12192000"/>
              <a:gd name="connsiteY12" fmla="*/ 3096805 h 3414000"/>
              <a:gd name="connsiteX13" fmla="*/ 11200090 w 12192000"/>
              <a:gd name="connsiteY13" fmla="*/ 3038291 h 3414000"/>
              <a:gd name="connsiteX14" fmla="*/ 10939288 w 12192000"/>
              <a:gd name="connsiteY14" fmla="*/ 2855023 h 3414000"/>
              <a:gd name="connsiteX15" fmla="*/ 10744450 w 12192000"/>
              <a:gd name="connsiteY15" fmla="*/ 2833410 h 3414000"/>
              <a:gd name="connsiteX16" fmla="*/ 10343114 w 12192000"/>
              <a:gd name="connsiteY16" fmla="*/ 2798726 h 3414000"/>
              <a:gd name="connsiteX17" fmla="*/ 9724642 w 12192000"/>
              <a:gd name="connsiteY17" fmla="*/ 2837965 h 3414000"/>
              <a:gd name="connsiteX18" fmla="*/ 7709717 w 12192000"/>
              <a:gd name="connsiteY18" fmla="*/ 2795955 h 3414000"/>
              <a:gd name="connsiteX19" fmla="*/ 6923165 w 12192000"/>
              <a:gd name="connsiteY19" fmla="*/ 2920979 h 3414000"/>
              <a:gd name="connsiteX20" fmla="*/ 3308916 w 12192000"/>
              <a:gd name="connsiteY20" fmla="*/ 3049911 h 3414000"/>
              <a:gd name="connsiteX21" fmla="*/ 2279650 w 12192000"/>
              <a:gd name="connsiteY21" fmla="*/ 3187700 h 3414000"/>
              <a:gd name="connsiteX22" fmla="*/ 2046142 w 12192000"/>
              <a:gd name="connsiteY22" fmla="*/ 3203263 h 3414000"/>
              <a:gd name="connsiteX23" fmla="*/ 1835150 w 12192000"/>
              <a:gd name="connsiteY23" fmla="*/ 3200400 h 3414000"/>
              <a:gd name="connsiteX24" fmla="*/ 1560312 w 12192000"/>
              <a:gd name="connsiteY24" fmla="*/ 3212173 h 3414000"/>
              <a:gd name="connsiteX25" fmla="*/ 1304604 w 12192000"/>
              <a:gd name="connsiteY25" fmla="*/ 3185587 h 3414000"/>
              <a:gd name="connsiteX26" fmla="*/ 1160924 w 12192000"/>
              <a:gd name="connsiteY26" fmla="*/ 3219675 h 3414000"/>
              <a:gd name="connsiteX27" fmla="*/ 909691 w 12192000"/>
              <a:gd name="connsiteY27" fmla="*/ 3216917 h 3414000"/>
              <a:gd name="connsiteX28" fmla="*/ 764022 w 12192000"/>
              <a:gd name="connsiteY28" fmla="*/ 3235844 h 3414000"/>
              <a:gd name="connsiteX29" fmla="*/ 701916 w 12192000"/>
              <a:gd name="connsiteY29" fmla="*/ 3250221 h 3414000"/>
              <a:gd name="connsiteX30" fmla="*/ 408703 w 12192000"/>
              <a:gd name="connsiteY30" fmla="*/ 3323459 h 3414000"/>
              <a:gd name="connsiteX31" fmla="*/ 369867 w 12192000"/>
              <a:gd name="connsiteY31" fmla="*/ 3339093 h 3414000"/>
              <a:gd name="connsiteX32" fmla="*/ 318912 w 12192000"/>
              <a:gd name="connsiteY32" fmla="*/ 3367911 h 3414000"/>
              <a:gd name="connsiteX33" fmla="*/ 119549 w 12192000"/>
              <a:gd name="connsiteY33" fmla="*/ 3404650 h 3414000"/>
              <a:gd name="connsiteX34" fmla="*/ 0 w 12192000"/>
              <a:gd name="connsiteY34" fmla="*/ 3414000 h 3414000"/>
              <a:gd name="connsiteX35" fmla="*/ 0 w 12192000"/>
              <a:gd name="connsiteY35" fmla="*/ 0 h 3414000"/>
              <a:gd name="connsiteX0" fmla="*/ 0 w 12192000"/>
              <a:gd name="connsiteY0" fmla="*/ 0 h 3414000"/>
              <a:gd name="connsiteX1" fmla="*/ 12192000 w 12192000"/>
              <a:gd name="connsiteY1" fmla="*/ 0 h 3414000"/>
              <a:gd name="connsiteX2" fmla="*/ 12192000 w 12192000"/>
              <a:gd name="connsiteY2" fmla="*/ 3363677 h 3414000"/>
              <a:gd name="connsiteX3" fmla="*/ 12141171 w 12192000"/>
              <a:gd name="connsiteY3" fmla="*/ 3348643 h 3414000"/>
              <a:gd name="connsiteX4" fmla="*/ 12096804 w 12192000"/>
              <a:gd name="connsiteY4" fmla="*/ 3337419 h 3414000"/>
              <a:gd name="connsiteX5" fmla="*/ 12001172 w 12192000"/>
              <a:gd name="connsiteY5" fmla="*/ 3319906 h 3414000"/>
              <a:gd name="connsiteX6" fmla="*/ 11929171 w 12192000"/>
              <a:gd name="connsiteY6" fmla="*/ 3326226 h 3414000"/>
              <a:gd name="connsiteX7" fmla="*/ 11820782 w 12192000"/>
              <a:gd name="connsiteY7" fmla="*/ 3289139 h 3414000"/>
              <a:gd name="connsiteX8" fmla="*/ 11760586 w 12192000"/>
              <a:gd name="connsiteY8" fmla="*/ 3251827 h 3414000"/>
              <a:gd name="connsiteX9" fmla="*/ 11653933 w 12192000"/>
              <a:gd name="connsiteY9" fmla="*/ 3237073 h 3414000"/>
              <a:gd name="connsiteX10" fmla="*/ 11577355 w 12192000"/>
              <a:gd name="connsiteY10" fmla="*/ 3211512 h 3414000"/>
              <a:gd name="connsiteX11" fmla="*/ 11462173 w 12192000"/>
              <a:gd name="connsiteY11" fmla="*/ 3157413 h 3414000"/>
              <a:gd name="connsiteX12" fmla="*/ 11336983 w 12192000"/>
              <a:gd name="connsiteY12" fmla="*/ 3096805 h 3414000"/>
              <a:gd name="connsiteX13" fmla="*/ 11200090 w 12192000"/>
              <a:gd name="connsiteY13" fmla="*/ 3038291 h 3414000"/>
              <a:gd name="connsiteX14" fmla="*/ 10939288 w 12192000"/>
              <a:gd name="connsiteY14" fmla="*/ 2855023 h 3414000"/>
              <a:gd name="connsiteX15" fmla="*/ 10744450 w 12192000"/>
              <a:gd name="connsiteY15" fmla="*/ 2833410 h 3414000"/>
              <a:gd name="connsiteX16" fmla="*/ 10343114 w 12192000"/>
              <a:gd name="connsiteY16" fmla="*/ 2798726 h 3414000"/>
              <a:gd name="connsiteX17" fmla="*/ 9724642 w 12192000"/>
              <a:gd name="connsiteY17" fmla="*/ 2837965 h 3414000"/>
              <a:gd name="connsiteX18" fmla="*/ 8039917 w 12192000"/>
              <a:gd name="connsiteY18" fmla="*/ 2834055 h 3414000"/>
              <a:gd name="connsiteX19" fmla="*/ 6923165 w 12192000"/>
              <a:gd name="connsiteY19" fmla="*/ 2920979 h 3414000"/>
              <a:gd name="connsiteX20" fmla="*/ 3308916 w 12192000"/>
              <a:gd name="connsiteY20" fmla="*/ 3049911 h 3414000"/>
              <a:gd name="connsiteX21" fmla="*/ 2279650 w 12192000"/>
              <a:gd name="connsiteY21" fmla="*/ 3187700 h 3414000"/>
              <a:gd name="connsiteX22" fmla="*/ 2046142 w 12192000"/>
              <a:gd name="connsiteY22" fmla="*/ 3203263 h 3414000"/>
              <a:gd name="connsiteX23" fmla="*/ 1835150 w 12192000"/>
              <a:gd name="connsiteY23" fmla="*/ 3200400 h 3414000"/>
              <a:gd name="connsiteX24" fmla="*/ 1560312 w 12192000"/>
              <a:gd name="connsiteY24" fmla="*/ 3212173 h 3414000"/>
              <a:gd name="connsiteX25" fmla="*/ 1304604 w 12192000"/>
              <a:gd name="connsiteY25" fmla="*/ 3185587 h 3414000"/>
              <a:gd name="connsiteX26" fmla="*/ 1160924 w 12192000"/>
              <a:gd name="connsiteY26" fmla="*/ 3219675 h 3414000"/>
              <a:gd name="connsiteX27" fmla="*/ 909691 w 12192000"/>
              <a:gd name="connsiteY27" fmla="*/ 3216917 h 3414000"/>
              <a:gd name="connsiteX28" fmla="*/ 764022 w 12192000"/>
              <a:gd name="connsiteY28" fmla="*/ 3235844 h 3414000"/>
              <a:gd name="connsiteX29" fmla="*/ 701916 w 12192000"/>
              <a:gd name="connsiteY29" fmla="*/ 3250221 h 3414000"/>
              <a:gd name="connsiteX30" fmla="*/ 408703 w 12192000"/>
              <a:gd name="connsiteY30" fmla="*/ 3323459 h 3414000"/>
              <a:gd name="connsiteX31" fmla="*/ 369867 w 12192000"/>
              <a:gd name="connsiteY31" fmla="*/ 3339093 h 3414000"/>
              <a:gd name="connsiteX32" fmla="*/ 318912 w 12192000"/>
              <a:gd name="connsiteY32" fmla="*/ 3367911 h 3414000"/>
              <a:gd name="connsiteX33" fmla="*/ 119549 w 12192000"/>
              <a:gd name="connsiteY33" fmla="*/ 3404650 h 3414000"/>
              <a:gd name="connsiteX34" fmla="*/ 0 w 12192000"/>
              <a:gd name="connsiteY34" fmla="*/ 3414000 h 3414000"/>
              <a:gd name="connsiteX35" fmla="*/ 0 w 12192000"/>
              <a:gd name="connsiteY35" fmla="*/ 0 h 3414000"/>
              <a:gd name="connsiteX0" fmla="*/ 0 w 12192000"/>
              <a:gd name="connsiteY0" fmla="*/ 0 h 3414000"/>
              <a:gd name="connsiteX1" fmla="*/ 12192000 w 12192000"/>
              <a:gd name="connsiteY1" fmla="*/ 0 h 3414000"/>
              <a:gd name="connsiteX2" fmla="*/ 12192000 w 12192000"/>
              <a:gd name="connsiteY2" fmla="*/ 3363677 h 3414000"/>
              <a:gd name="connsiteX3" fmla="*/ 12141171 w 12192000"/>
              <a:gd name="connsiteY3" fmla="*/ 3348643 h 3414000"/>
              <a:gd name="connsiteX4" fmla="*/ 12096804 w 12192000"/>
              <a:gd name="connsiteY4" fmla="*/ 3337419 h 3414000"/>
              <a:gd name="connsiteX5" fmla="*/ 12001172 w 12192000"/>
              <a:gd name="connsiteY5" fmla="*/ 3319906 h 3414000"/>
              <a:gd name="connsiteX6" fmla="*/ 11929171 w 12192000"/>
              <a:gd name="connsiteY6" fmla="*/ 3326226 h 3414000"/>
              <a:gd name="connsiteX7" fmla="*/ 11820782 w 12192000"/>
              <a:gd name="connsiteY7" fmla="*/ 3289139 h 3414000"/>
              <a:gd name="connsiteX8" fmla="*/ 11760586 w 12192000"/>
              <a:gd name="connsiteY8" fmla="*/ 3251827 h 3414000"/>
              <a:gd name="connsiteX9" fmla="*/ 11653933 w 12192000"/>
              <a:gd name="connsiteY9" fmla="*/ 3237073 h 3414000"/>
              <a:gd name="connsiteX10" fmla="*/ 11577355 w 12192000"/>
              <a:gd name="connsiteY10" fmla="*/ 3211512 h 3414000"/>
              <a:gd name="connsiteX11" fmla="*/ 11462173 w 12192000"/>
              <a:gd name="connsiteY11" fmla="*/ 3157413 h 3414000"/>
              <a:gd name="connsiteX12" fmla="*/ 11336983 w 12192000"/>
              <a:gd name="connsiteY12" fmla="*/ 3096805 h 3414000"/>
              <a:gd name="connsiteX13" fmla="*/ 11200090 w 12192000"/>
              <a:gd name="connsiteY13" fmla="*/ 3038291 h 3414000"/>
              <a:gd name="connsiteX14" fmla="*/ 10939288 w 12192000"/>
              <a:gd name="connsiteY14" fmla="*/ 2855023 h 3414000"/>
              <a:gd name="connsiteX15" fmla="*/ 10744450 w 12192000"/>
              <a:gd name="connsiteY15" fmla="*/ 2833410 h 3414000"/>
              <a:gd name="connsiteX16" fmla="*/ 10343114 w 12192000"/>
              <a:gd name="connsiteY16" fmla="*/ 2798726 h 3414000"/>
              <a:gd name="connsiteX17" fmla="*/ 9724642 w 12192000"/>
              <a:gd name="connsiteY17" fmla="*/ 2837965 h 3414000"/>
              <a:gd name="connsiteX18" fmla="*/ 8039917 w 12192000"/>
              <a:gd name="connsiteY18" fmla="*/ 2834055 h 3414000"/>
              <a:gd name="connsiteX19" fmla="*/ 6923165 w 12192000"/>
              <a:gd name="connsiteY19" fmla="*/ 2920979 h 3414000"/>
              <a:gd name="connsiteX20" fmla="*/ 3308916 w 12192000"/>
              <a:gd name="connsiteY20" fmla="*/ 3049911 h 3414000"/>
              <a:gd name="connsiteX21" fmla="*/ 2279650 w 12192000"/>
              <a:gd name="connsiteY21" fmla="*/ 3187700 h 3414000"/>
              <a:gd name="connsiteX22" fmla="*/ 2046142 w 12192000"/>
              <a:gd name="connsiteY22" fmla="*/ 3203263 h 3414000"/>
              <a:gd name="connsiteX23" fmla="*/ 1835150 w 12192000"/>
              <a:gd name="connsiteY23" fmla="*/ 3200400 h 3414000"/>
              <a:gd name="connsiteX24" fmla="*/ 1560312 w 12192000"/>
              <a:gd name="connsiteY24" fmla="*/ 3212173 h 3414000"/>
              <a:gd name="connsiteX25" fmla="*/ 1304604 w 12192000"/>
              <a:gd name="connsiteY25" fmla="*/ 3185587 h 3414000"/>
              <a:gd name="connsiteX26" fmla="*/ 1160924 w 12192000"/>
              <a:gd name="connsiteY26" fmla="*/ 3219675 h 3414000"/>
              <a:gd name="connsiteX27" fmla="*/ 909691 w 12192000"/>
              <a:gd name="connsiteY27" fmla="*/ 3216917 h 3414000"/>
              <a:gd name="connsiteX28" fmla="*/ 764022 w 12192000"/>
              <a:gd name="connsiteY28" fmla="*/ 3235844 h 3414000"/>
              <a:gd name="connsiteX29" fmla="*/ 701916 w 12192000"/>
              <a:gd name="connsiteY29" fmla="*/ 3250221 h 3414000"/>
              <a:gd name="connsiteX30" fmla="*/ 408703 w 12192000"/>
              <a:gd name="connsiteY30" fmla="*/ 3323459 h 3414000"/>
              <a:gd name="connsiteX31" fmla="*/ 369867 w 12192000"/>
              <a:gd name="connsiteY31" fmla="*/ 3339093 h 3414000"/>
              <a:gd name="connsiteX32" fmla="*/ 318912 w 12192000"/>
              <a:gd name="connsiteY32" fmla="*/ 3367911 h 3414000"/>
              <a:gd name="connsiteX33" fmla="*/ 119549 w 12192000"/>
              <a:gd name="connsiteY33" fmla="*/ 3404650 h 3414000"/>
              <a:gd name="connsiteX34" fmla="*/ 0 w 12192000"/>
              <a:gd name="connsiteY34" fmla="*/ 3414000 h 3414000"/>
              <a:gd name="connsiteX35" fmla="*/ 0 w 12192000"/>
              <a:gd name="connsiteY35" fmla="*/ 0 h 3414000"/>
              <a:gd name="connsiteX0" fmla="*/ 0 w 12192000"/>
              <a:gd name="connsiteY0" fmla="*/ 0 h 3414000"/>
              <a:gd name="connsiteX1" fmla="*/ 12192000 w 12192000"/>
              <a:gd name="connsiteY1" fmla="*/ 0 h 3414000"/>
              <a:gd name="connsiteX2" fmla="*/ 12192000 w 12192000"/>
              <a:gd name="connsiteY2" fmla="*/ 3363677 h 3414000"/>
              <a:gd name="connsiteX3" fmla="*/ 12141171 w 12192000"/>
              <a:gd name="connsiteY3" fmla="*/ 3348643 h 3414000"/>
              <a:gd name="connsiteX4" fmla="*/ 12096804 w 12192000"/>
              <a:gd name="connsiteY4" fmla="*/ 3337419 h 3414000"/>
              <a:gd name="connsiteX5" fmla="*/ 12001172 w 12192000"/>
              <a:gd name="connsiteY5" fmla="*/ 3319906 h 3414000"/>
              <a:gd name="connsiteX6" fmla="*/ 11929171 w 12192000"/>
              <a:gd name="connsiteY6" fmla="*/ 3326226 h 3414000"/>
              <a:gd name="connsiteX7" fmla="*/ 11820782 w 12192000"/>
              <a:gd name="connsiteY7" fmla="*/ 3289139 h 3414000"/>
              <a:gd name="connsiteX8" fmla="*/ 11760586 w 12192000"/>
              <a:gd name="connsiteY8" fmla="*/ 3251827 h 3414000"/>
              <a:gd name="connsiteX9" fmla="*/ 11653933 w 12192000"/>
              <a:gd name="connsiteY9" fmla="*/ 3237073 h 3414000"/>
              <a:gd name="connsiteX10" fmla="*/ 11577355 w 12192000"/>
              <a:gd name="connsiteY10" fmla="*/ 3211512 h 3414000"/>
              <a:gd name="connsiteX11" fmla="*/ 11462173 w 12192000"/>
              <a:gd name="connsiteY11" fmla="*/ 3157413 h 3414000"/>
              <a:gd name="connsiteX12" fmla="*/ 11336983 w 12192000"/>
              <a:gd name="connsiteY12" fmla="*/ 3096805 h 3414000"/>
              <a:gd name="connsiteX13" fmla="*/ 11200090 w 12192000"/>
              <a:gd name="connsiteY13" fmla="*/ 3038291 h 3414000"/>
              <a:gd name="connsiteX14" fmla="*/ 11059177 w 12192000"/>
              <a:gd name="connsiteY14" fmla="*/ 2907018 h 3414000"/>
              <a:gd name="connsiteX15" fmla="*/ 10939288 w 12192000"/>
              <a:gd name="connsiteY15" fmla="*/ 2855023 h 3414000"/>
              <a:gd name="connsiteX16" fmla="*/ 10744450 w 12192000"/>
              <a:gd name="connsiteY16" fmla="*/ 2833410 h 3414000"/>
              <a:gd name="connsiteX17" fmla="*/ 10343114 w 12192000"/>
              <a:gd name="connsiteY17" fmla="*/ 2798726 h 3414000"/>
              <a:gd name="connsiteX18" fmla="*/ 9724642 w 12192000"/>
              <a:gd name="connsiteY18" fmla="*/ 2837965 h 3414000"/>
              <a:gd name="connsiteX19" fmla="*/ 8039917 w 12192000"/>
              <a:gd name="connsiteY19" fmla="*/ 2834055 h 3414000"/>
              <a:gd name="connsiteX20" fmla="*/ 6923165 w 12192000"/>
              <a:gd name="connsiteY20" fmla="*/ 2920979 h 3414000"/>
              <a:gd name="connsiteX21" fmla="*/ 3308916 w 12192000"/>
              <a:gd name="connsiteY21" fmla="*/ 3049911 h 3414000"/>
              <a:gd name="connsiteX22" fmla="*/ 2279650 w 12192000"/>
              <a:gd name="connsiteY22" fmla="*/ 3187700 h 3414000"/>
              <a:gd name="connsiteX23" fmla="*/ 2046142 w 12192000"/>
              <a:gd name="connsiteY23" fmla="*/ 3203263 h 3414000"/>
              <a:gd name="connsiteX24" fmla="*/ 1835150 w 12192000"/>
              <a:gd name="connsiteY24" fmla="*/ 3200400 h 3414000"/>
              <a:gd name="connsiteX25" fmla="*/ 1560312 w 12192000"/>
              <a:gd name="connsiteY25" fmla="*/ 3212173 h 3414000"/>
              <a:gd name="connsiteX26" fmla="*/ 1304604 w 12192000"/>
              <a:gd name="connsiteY26" fmla="*/ 3185587 h 3414000"/>
              <a:gd name="connsiteX27" fmla="*/ 1160924 w 12192000"/>
              <a:gd name="connsiteY27" fmla="*/ 3219675 h 3414000"/>
              <a:gd name="connsiteX28" fmla="*/ 909691 w 12192000"/>
              <a:gd name="connsiteY28" fmla="*/ 3216917 h 3414000"/>
              <a:gd name="connsiteX29" fmla="*/ 764022 w 12192000"/>
              <a:gd name="connsiteY29" fmla="*/ 3235844 h 3414000"/>
              <a:gd name="connsiteX30" fmla="*/ 701916 w 12192000"/>
              <a:gd name="connsiteY30" fmla="*/ 3250221 h 3414000"/>
              <a:gd name="connsiteX31" fmla="*/ 408703 w 12192000"/>
              <a:gd name="connsiteY31" fmla="*/ 3323459 h 3414000"/>
              <a:gd name="connsiteX32" fmla="*/ 369867 w 12192000"/>
              <a:gd name="connsiteY32" fmla="*/ 3339093 h 3414000"/>
              <a:gd name="connsiteX33" fmla="*/ 318912 w 12192000"/>
              <a:gd name="connsiteY33" fmla="*/ 3367911 h 3414000"/>
              <a:gd name="connsiteX34" fmla="*/ 119549 w 12192000"/>
              <a:gd name="connsiteY34" fmla="*/ 3404650 h 3414000"/>
              <a:gd name="connsiteX35" fmla="*/ 0 w 12192000"/>
              <a:gd name="connsiteY35" fmla="*/ 3414000 h 3414000"/>
              <a:gd name="connsiteX36" fmla="*/ 0 w 12192000"/>
              <a:gd name="connsiteY36" fmla="*/ 0 h 3414000"/>
              <a:gd name="connsiteX0" fmla="*/ 0 w 12192000"/>
              <a:gd name="connsiteY0" fmla="*/ 0 h 3414000"/>
              <a:gd name="connsiteX1" fmla="*/ 12192000 w 12192000"/>
              <a:gd name="connsiteY1" fmla="*/ 0 h 3414000"/>
              <a:gd name="connsiteX2" fmla="*/ 12192000 w 12192000"/>
              <a:gd name="connsiteY2" fmla="*/ 3363677 h 3414000"/>
              <a:gd name="connsiteX3" fmla="*/ 12141171 w 12192000"/>
              <a:gd name="connsiteY3" fmla="*/ 3348643 h 3414000"/>
              <a:gd name="connsiteX4" fmla="*/ 12096804 w 12192000"/>
              <a:gd name="connsiteY4" fmla="*/ 3337419 h 3414000"/>
              <a:gd name="connsiteX5" fmla="*/ 12001172 w 12192000"/>
              <a:gd name="connsiteY5" fmla="*/ 3319906 h 3414000"/>
              <a:gd name="connsiteX6" fmla="*/ 11929171 w 12192000"/>
              <a:gd name="connsiteY6" fmla="*/ 3326226 h 3414000"/>
              <a:gd name="connsiteX7" fmla="*/ 11820782 w 12192000"/>
              <a:gd name="connsiteY7" fmla="*/ 3289139 h 3414000"/>
              <a:gd name="connsiteX8" fmla="*/ 11760586 w 12192000"/>
              <a:gd name="connsiteY8" fmla="*/ 3251827 h 3414000"/>
              <a:gd name="connsiteX9" fmla="*/ 11653933 w 12192000"/>
              <a:gd name="connsiteY9" fmla="*/ 3237073 h 3414000"/>
              <a:gd name="connsiteX10" fmla="*/ 11577355 w 12192000"/>
              <a:gd name="connsiteY10" fmla="*/ 3211512 h 3414000"/>
              <a:gd name="connsiteX11" fmla="*/ 11462173 w 12192000"/>
              <a:gd name="connsiteY11" fmla="*/ 3157413 h 3414000"/>
              <a:gd name="connsiteX12" fmla="*/ 11336983 w 12192000"/>
              <a:gd name="connsiteY12" fmla="*/ 3096805 h 3414000"/>
              <a:gd name="connsiteX13" fmla="*/ 11200090 w 12192000"/>
              <a:gd name="connsiteY13" fmla="*/ 3038291 h 3414000"/>
              <a:gd name="connsiteX14" fmla="*/ 11053220 w 12192000"/>
              <a:gd name="connsiteY14" fmla="*/ 2918932 h 3414000"/>
              <a:gd name="connsiteX15" fmla="*/ 10939288 w 12192000"/>
              <a:gd name="connsiteY15" fmla="*/ 2855023 h 3414000"/>
              <a:gd name="connsiteX16" fmla="*/ 10744450 w 12192000"/>
              <a:gd name="connsiteY16" fmla="*/ 2833410 h 3414000"/>
              <a:gd name="connsiteX17" fmla="*/ 10343114 w 12192000"/>
              <a:gd name="connsiteY17" fmla="*/ 2798726 h 3414000"/>
              <a:gd name="connsiteX18" fmla="*/ 9724642 w 12192000"/>
              <a:gd name="connsiteY18" fmla="*/ 2837965 h 3414000"/>
              <a:gd name="connsiteX19" fmla="*/ 8039917 w 12192000"/>
              <a:gd name="connsiteY19" fmla="*/ 2834055 h 3414000"/>
              <a:gd name="connsiteX20" fmla="*/ 6923165 w 12192000"/>
              <a:gd name="connsiteY20" fmla="*/ 2920979 h 3414000"/>
              <a:gd name="connsiteX21" fmla="*/ 3308916 w 12192000"/>
              <a:gd name="connsiteY21" fmla="*/ 3049911 h 3414000"/>
              <a:gd name="connsiteX22" fmla="*/ 2279650 w 12192000"/>
              <a:gd name="connsiteY22" fmla="*/ 3187700 h 3414000"/>
              <a:gd name="connsiteX23" fmla="*/ 2046142 w 12192000"/>
              <a:gd name="connsiteY23" fmla="*/ 3203263 h 3414000"/>
              <a:gd name="connsiteX24" fmla="*/ 1835150 w 12192000"/>
              <a:gd name="connsiteY24" fmla="*/ 3200400 h 3414000"/>
              <a:gd name="connsiteX25" fmla="*/ 1560312 w 12192000"/>
              <a:gd name="connsiteY25" fmla="*/ 3212173 h 3414000"/>
              <a:gd name="connsiteX26" fmla="*/ 1304604 w 12192000"/>
              <a:gd name="connsiteY26" fmla="*/ 3185587 h 3414000"/>
              <a:gd name="connsiteX27" fmla="*/ 1160924 w 12192000"/>
              <a:gd name="connsiteY27" fmla="*/ 3219675 h 3414000"/>
              <a:gd name="connsiteX28" fmla="*/ 909691 w 12192000"/>
              <a:gd name="connsiteY28" fmla="*/ 3216917 h 3414000"/>
              <a:gd name="connsiteX29" fmla="*/ 764022 w 12192000"/>
              <a:gd name="connsiteY29" fmla="*/ 3235844 h 3414000"/>
              <a:gd name="connsiteX30" fmla="*/ 701916 w 12192000"/>
              <a:gd name="connsiteY30" fmla="*/ 3250221 h 3414000"/>
              <a:gd name="connsiteX31" fmla="*/ 408703 w 12192000"/>
              <a:gd name="connsiteY31" fmla="*/ 3323459 h 3414000"/>
              <a:gd name="connsiteX32" fmla="*/ 369867 w 12192000"/>
              <a:gd name="connsiteY32" fmla="*/ 3339093 h 3414000"/>
              <a:gd name="connsiteX33" fmla="*/ 318912 w 12192000"/>
              <a:gd name="connsiteY33" fmla="*/ 3367911 h 3414000"/>
              <a:gd name="connsiteX34" fmla="*/ 119549 w 12192000"/>
              <a:gd name="connsiteY34" fmla="*/ 3404650 h 3414000"/>
              <a:gd name="connsiteX35" fmla="*/ 0 w 12192000"/>
              <a:gd name="connsiteY35" fmla="*/ 3414000 h 3414000"/>
              <a:gd name="connsiteX36" fmla="*/ 0 w 12192000"/>
              <a:gd name="connsiteY36" fmla="*/ 0 h 3414000"/>
              <a:gd name="connsiteX0" fmla="*/ 0 w 12192000"/>
              <a:gd name="connsiteY0" fmla="*/ 0 h 3414000"/>
              <a:gd name="connsiteX1" fmla="*/ 12192000 w 12192000"/>
              <a:gd name="connsiteY1" fmla="*/ 0 h 3414000"/>
              <a:gd name="connsiteX2" fmla="*/ 12192000 w 12192000"/>
              <a:gd name="connsiteY2" fmla="*/ 3363677 h 3414000"/>
              <a:gd name="connsiteX3" fmla="*/ 12141171 w 12192000"/>
              <a:gd name="connsiteY3" fmla="*/ 3348643 h 3414000"/>
              <a:gd name="connsiteX4" fmla="*/ 12096804 w 12192000"/>
              <a:gd name="connsiteY4" fmla="*/ 3337419 h 3414000"/>
              <a:gd name="connsiteX5" fmla="*/ 12001172 w 12192000"/>
              <a:gd name="connsiteY5" fmla="*/ 3319906 h 3414000"/>
              <a:gd name="connsiteX6" fmla="*/ 11929171 w 12192000"/>
              <a:gd name="connsiteY6" fmla="*/ 3326226 h 3414000"/>
              <a:gd name="connsiteX7" fmla="*/ 11820782 w 12192000"/>
              <a:gd name="connsiteY7" fmla="*/ 3289139 h 3414000"/>
              <a:gd name="connsiteX8" fmla="*/ 11760586 w 12192000"/>
              <a:gd name="connsiteY8" fmla="*/ 3251827 h 3414000"/>
              <a:gd name="connsiteX9" fmla="*/ 11653933 w 12192000"/>
              <a:gd name="connsiteY9" fmla="*/ 3237073 h 3414000"/>
              <a:gd name="connsiteX10" fmla="*/ 11577355 w 12192000"/>
              <a:gd name="connsiteY10" fmla="*/ 3211512 h 3414000"/>
              <a:gd name="connsiteX11" fmla="*/ 11462173 w 12192000"/>
              <a:gd name="connsiteY11" fmla="*/ 3157413 h 3414000"/>
              <a:gd name="connsiteX12" fmla="*/ 11336983 w 12192000"/>
              <a:gd name="connsiteY12" fmla="*/ 3096805 h 3414000"/>
              <a:gd name="connsiteX13" fmla="*/ 11200090 w 12192000"/>
              <a:gd name="connsiteY13" fmla="*/ 3038291 h 3414000"/>
              <a:gd name="connsiteX14" fmla="*/ 11053220 w 12192000"/>
              <a:gd name="connsiteY14" fmla="*/ 2918932 h 3414000"/>
              <a:gd name="connsiteX15" fmla="*/ 10939288 w 12192000"/>
              <a:gd name="connsiteY15" fmla="*/ 2855023 h 3414000"/>
              <a:gd name="connsiteX16" fmla="*/ 10744450 w 12192000"/>
              <a:gd name="connsiteY16" fmla="*/ 2833410 h 3414000"/>
              <a:gd name="connsiteX17" fmla="*/ 10343114 w 12192000"/>
              <a:gd name="connsiteY17" fmla="*/ 2798726 h 3414000"/>
              <a:gd name="connsiteX18" fmla="*/ 9724642 w 12192000"/>
              <a:gd name="connsiteY18" fmla="*/ 2837965 h 3414000"/>
              <a:gd name="connsiteX19" fmla="*/ 8039917 w 12192000"/>
              <a:gd name="connsiteY19" fmla="*/ 2834055 h 3414000"/>
              <a:gd name="connsiteX20" fmla="*/ 6923165 w 12192000"/>
              <a:gd name="connsiteY20" fmla="*/ 2920979 h 3414000"/>
              <a:gd name="connsiteX21" fmla="*/ 3308916 w 12192000"/>
              <a:gd name="connsiteY21" fmla="*/ 3049911 h 3414000"/>
              <a:gd name="connsiteX22" fmla="*/ 2279650 w 12192000"/>
              <a:gd name="connsiteY22" fmla="*/ 3187700 h 3414000"/>
              <a:gd name="connsiteX23" fmla="*/ 2046142 w 12192000"/>
              <a:gd name="connsiteY23" fmla="*/ 3203263 h 3414000"/>
              <a:gd name="connsiteX24" fmla="*/ 1835150 w 12192000"/>
              <a:gd name="connsiteY24" fmla="*/ 3200400 h 3414000"/>
              <a:gd name="connsiteX25" fmla="*/ 1560312 w 12192000"/>
              <a:gd name="connsiteY25" fmla="*/ 3212173 h 3414000"/>
              <a:gd name="connsiteX26" fmla="*/ 1304604 w 12192000"/>
              <a:gd name="connsiteY26" fmla="*/ 3185587 h 3414000"/>
              <a:gd name="connsiteX27" fmla="*/ 1160924 w 12192000"/>
              <a:gd name="connsiteY27" fmla="*/ 3219675 h 3414000"/>
              <a:gd name="connsiteX28" fmla="*/ 909691 w 12192000"/>
              <a:gd name="connsiteY28" fmla="*/ 3216917 h 3414000"/>
              <a:gd name="connsiteX29" fmla="*/ 764022 w 12192000"/>
              <a:gd name="connsiteY29" fmla="*/ 3235844 h 3414000"/>
              <a:gd name="connsiteX30" fmla="*/ 701916 w 12192000"/>
              <a:gd name="connsiteY30" fmla="*/ 3250221 h 3414000"/>
              <a:gd name="connsiteX31" fmla="*/ 408703 w 12192000"/>
              <a:gd name="connsiteY31" fmla="*/ 3323459 h 3414000"/>
              <a:gd name="connsiteX32" fmla="*/ 369867 w 12192000"/>
              <a:gd name="connsiteY32" fmla="*/ 3339093 h 3414000"/>
              <a:gd name="connsiteX33" fmla="*/ 318912 w 12192000"/>
              <a:gd name="connsiteY33" fmla="*/ 3367911 h 3414000"/>
              <a:gd name="connsiteX34" fmla="*/ 119549 w 12192000"/>
              <a:gd name="connsiteY34" fmla="*/ 3404650 h 3414000"/>
              <a:gd name="connsiteX35" fmla="*/ 0 w 12192000"/>
              <a:gd name="connsiteY35" fmla="*/ 3414000 h 3414000"/>
              <a:gd name="connsiteX36" fmla="*/ 0 w 12192000"/>
              <a:gd name="connsiteY36" fmla="*/ 0 h 3414000"/>
              <a:gd name="connsiteX0" fmla="*/ 0 w 12192000"/>
              <a:gd name="connsiteY0" fmla="*/ 0 h 3414000"/>
              <a:gd name="connsiteX1" fmla="*/ 12192000 w 12192000"/>
              <a:gd name="connsiteY1" fmla="*/ 0 h 3414000"/>
              <a:gd name="connsiteX2" fmla="*/ 12192000 w 12192000"/>
              <a:gd name="connsiteY2" fmla="*/ 3363677 h 3414000"/>
              <a:gd name="connsiteX3" fmla="*/ 12141171 w 12192000"/>
              <a:gd name="connsiteY3" fmla="*/ 3348643 h 3414000"/>
              <a:gd name="connsiteX4" fmla="*/ 12096804 w 12192000"/>
              <a:gd name="connsiteY4" fmla="*/ 3337419 h 3414000"/>
              <a:gd name="connsiteX5" fmla="*/ 12001172 w 12192000"/>
              <a:gd name="connsiteY5" fmla="*/ 3319906 h 3414000"/>
              <a:gd name="connsiteX6" fmla="*/ 11929171 w 12192000"/>
              <a:gd name="connsiteY6" fmla="*/ 3326226 h 3414000"/>
              <a:gd name="connsiteX7" fmla="*/ 11820782 w 12192000"/>
              <a:gd name="connsiteY7" fmla="*/ 3289139 h 3414000"/>
              <a:gd name="connsiteX8" fmla="*/ 11760586 w 12192000"/>
              <a:gd name="connsiteY8" fmla="*/ 3251827 h 3414000"/>
              <a:gd name="connsiteX9" fmla="*/ 11653933 w 12192000"/>
              <a:gd name="connsiteY9" fmla="*/ 3237073 h 3414000"/>
              <a:gd name="connsiteX10" fmla="*/ 11577355 w 12192000"/>
              <a:gd name="connsiteY10" fmla="*/ 3211512 h 3414000"/>
              <a:gd name="connsiteX11" fmla="*/ 11462173 w 12192000"/>
              <a:gd name="connsiteY11" fmla="*/ 3157413 h 3414000"/>
              <a:gd name="connsiteX12" fmla="*/ 11336983 w 12192000"/>
              <a:gd name="connsiteY12" fmla="*/ 3096805 h 3414000"/>
              <a:gd name="connsiteX13" fmla="*/ 11285543 w 12192000"/>
              <a:gd name="connsiteY13" fmla="*/ 3085728 h 3414000"/>
              <a:gd name="connsiteX14" fmla="*/ 11200090 w 12192000"/>
              <a:gd name="connsiteY14" fmla="*/ 3038291 h 3414000"/>
              <a:gd name="connsiteX15" fmla="*/ 11053220 w 12192000"/>
              <a:gd name="connsiteY15" fmla="*/ 2918932 h 3414000"/>
              <a:gd name="connsiteX16" fmla="*/ 10939288 w 12192000"/>
              <a:gd name="connsiteY16" fmla="*/ 2855023 h 3414000"/>
              <a:gd name="connsiteX17" fmla="*/ 10744450 w 12192000"/>
              <a:gd name="connsiteY17" fmla="*/ 2833410 h 3414000"/>
              <a:gd name="connsiteX18" fmla="*/ 10343114 w 12192000"/>
              <a:gd name="connsiteY18" fmla="*/ 2798726 h 3414000"/>
              <a:gd name="connsiteX19" fmla="*/ 9724642 w 12192000"/>
              <a:gd name="connsiteY19" fmla="*/ 2837965 h 3414000"/>
              <a:gd name="connsiteX20" fmla="*/ 8039917 w 12192000"/>
              <a:gd name="connsiteY20" fmla="*/ 2834055 h 3414000"/>
              <a:gd name="connsiteX21" fmla="*/ 6923165 w 12192000"/>
              <a:gd name="connsiteY21" fmla="*/ 2920979 h 3414000"/>
              <a:gd name="connsiteX22" fmla="*/ 3308916 w 12192000"/>
              <a:gd name="connsiteY22" fmla="*/ 3049911 h 3414000"/>
              <a:gd name="connsiteX23" fmla="*/ 2279650 w 12192000"/>
              <a:gd name="connsiteY23" fmla="*/ 3187700 h 3414000"/>
              <a:gd name="connsiteX24" fmla="*/ 2046142 w 12192000"/>
              <a:gd name="connsiteY24" fmla="*/ 3203263 h 3414000"/>
              <a:gd name="connsiteX25" fmla="*/ 1835150 w 12192000"/>
              <a:gd name="connsiteY25" fmla="*/ 3200400 h 3414000"/>
              <a:gd name="connsiteX26" fmla="*/ 1560312 w 12192000"/>
              <a:gd name="connsiteY26" fmla="*/ 3212173 h 3414000"/>
              <a:gd name="connsiteX27" fmla="*/ 1304604 w 12192000"/>
              <a:gd name="connsiteY27" fmla="*/ 3185587 h 3414000"/>
              <a:gd name="connsiteX28" fmla="*/ 1160924 w 12192000"/>
              <a:gd name="connsiteY28" fmla="*/ 3219675 h 3414000"/>
              <a:gd name="connsiteX29" fmla="*/ 909691 w 12192000"/>
              <a:gd name="connsiteY29" fmla="*/ 3216917 h 3414000"/>
              <a:gd name="connsiteX30" fmla="*/ 764022 w 12192000"/>
              <a:gd name="connsiteY30" fmla="*/ 3235844 h 3414000"/>
              <a:gd name="connsiteX31" fmla="*/ 701916 w 12192000"/>
              <a:gd name="connsiteY31" fmla="*/ 3250221 h 3414000"/>
              <a:gd name="connsiteX32" fmla="*/ 408703 w 12192000"/>
              <a:gd name="connsiteY32" fmla="*/ 3323459 h 3414000"/>
              <a:gd name="connsiteX33" fmla="*/ 369867 w 12192000"/>
              <a:gd name="connsiteY33" fmla="*/ 3339093 h 3414000"/>
              <a:gd name="connsiteX34" fmla="*/ 318912 w 12192000"/>
              <a:gd name="connsiteY34" fmla="*/ 3367911 h 3414000"/>
              <a:gd name="connsiteX35" fmla="*/ 119549 w 12192000"/>
              <a:gd name="connsiteY35" fmla="*/ 3404650 h 3414000"/>
              <a:gd name="connsiteX36" fmla="*/ 0 w 12192000"/>
              <a:gd name="connsiteY36" fmla="*/ 3414000 h 3414000"/>
              <a:gd name="connsiteX37" fmla="*/ 0 w 12192000"/>
              <a:gd name="connsiteY37" fmla="*/ 0 h 3414000"/>
              <a:gd name="connsiteX0" fmla="*/ 0 w 12192000"/>
              <a:gd name="connsiteY0" fmla="*/ 0 h 3414000"/>
              <a:gd name="connsiteX1" fmla="*/ 12192000 w 12192000"/>
              <a:gd name="connsiteY1" fmla="*/ 0 h 3414000"/>
              <a:gd name="connsiteX2" fmla="*/ 12192000 w 12192000"/>
              <a:gd name="connsiteY2" fmla="*/ 3363677 h 3414000"/>
              <a:gd name="connsiteX3" fmla="*/ 12141171 w 12192000"/>
              <a:gd name="connsiteY3" fmla="*/ 3348643 h 3414000"/>
              <a:gd name="connsiteX4" fmla="*/ 12096804 w 12192000"/>
              <a:gd name="connsiteY4" fmla="*/ 3337419 h 3414000"/>
              <a:gd name="connsiteX5" fmla="*/ 12001172 w 12192000"/>
              <a:gd name="connsiteY5" fmla="*/ 3319906 h 3414000"/>
              <a:gd name="connsiteX6" fmla="*/ 11929171 w 12192000"/>
              <a:gd name="connsiteY6" fmla="*/ 3326226 h 3414000"/>
              <a:gd name="connsiteX7" fmla="*/ 11820782 w 12192000"/>
              <a:gd name="connsiteY7" fmla="*/ 3289139 h 3414000"/>
              <a:gd name="connsiteX8" fmla="*/ 11760586 w 12192000"/>
              <a:gd name="connsiteY8" fmla="*/ 3251827 h 3414000"/>
              <a:gd name="connsiteX9" fmla="*/ 11653933 w 12192000"/>
              <a:gd name="connsiteY9" fmla="*/ 3237073 h 3414000"/>
              <a:gd name="connsiteX10" fmla="*/ 11577355 w 12192000"/>
              <a:gd name="connsiteY10" fmla="*/ 3211512 h 3414000"/>
              <a:gd name="connsiteX11" fmla="*/ 11462173 w 12192000"/>
              <a:gd name="connsiteY11" fmla="*/ 3157413 h 3414000"/>
              <a:gd name="connsiteX12" fmla="*/ 11336983 w 12192000"/>
              <a:gd name="connsiteY12" fmla="*/ 3096805 h 3414000"/>
              <a:gd name="connsiteX13" fmla="*/ 11255758 w 12192000"/>
              <a:gd name="connsiteY13" fmla="*/ 3091685 h 3414000"/>
              <a:gd name="connsiteX14" fmla="*/ 11200090 w 12192000"/>
              <a:gd name="connsiteY14" fmla="*/ 3038291 h 3414000"/>
              <a:gd name="connsiteX15" fmla="*/ 11053220 w 12192000"/>
              <a:gd name="connsiteY15" fmla="*/ 2918932 h 3414000"/>
              <a:gd name="connsiteX16" fmla="*/ 10939288 w 12192000"/>
              <a:gd name="connsiteY16" fmla="*/ 2855023 h 3414000"/>
              <a:gd name="connsiteX17" fmla="*/ 10744450 w 12192000"/>
              <a:gd name="connsiteY17" fmla="*/ 2833410 h 3414000"/>
              <a:gd name="connsiteX18" fmla="*/ 10343114 w 12192000"/>
              <a:gd name="connsiteY18" fmla="*/ 2798726 h 3414000"/>
              <a:gd name="connsiteX19" fmla="*/ 9724642 w 12192000"/>
              <a:gd name="connsiteY19" fmla="*/ 2837965 h 3414000"/>
              <a:gd name="connsiteX20" fmla="*/ 8039917 w 12192000"/>
              <a:gd name="connsiteY20" fmla="*/ 2834055 h 3414000"/>
              <a:gd name="connsiteX21" fmla="*/ 6923165 w 12192000"/>
              <a:gd name="connsiteY21" fmla="*/ 2920979 h 3414000"/>
              <a:gd name="connsiteX22" fmla="*/ 3308916 w 12192000"/>
              <a:gd name="connsiteY22" fmla="*/ 3049911 h 3414000"/>
              <a:gd name="connsiteX23" fmla="*/ 2279650 w 12192000"/>
              <a:gd name="connsiteY23" fmla="*/ 3187700 h 3414000"/>
              <a:gd name="connsiteX24" fmla="*/ 2046142 w 12192000"/>
              <a:gd name="connsiteY24" fmla="*/ 3203263 h 3414000"/>
              <a:gd name="connsiteX25" fmla="*/ 1835150 w 12192000"/>
              <a:gd name="connsiteY25" fmla="*/ 3200400 h 3414000"/>
              <a:gd name="connsiteX26" fmla="*/ 1560312 w 12192000"/>
              <a:gd name="connsiteY26" fmla="*/ 3212173 h 3414000"/>
              <a:gd name="connsiteX27" fmla="*/ 1304604 w 12192000"/>
              <a:gd name="connsiteY27" fmla="*/ 3185587 h 3414000"/>
              <a:gd name="connsiteX28" fmla="*/ 1160924 w 12192000"/>
              <a:gd name="connsiteY28" fmla="*/ 3219675 h 3414000"/>
              <a:gd name="connsiteX29" fmla="*/ 909691 w 12192000"/>
              <a:gd name="connsiteY29" fmla="*/ 3216917 h 3414000"/>
              <a:gd name="connsiteX30" fmla="*/ 764022 w 12192000"/>
              <a:gd name="connsiteY30" fmla="*/ 3235844 h 3414000"/>
              <a:gd name="connsiteX31" fmla="*/ 701916 w 12192000"/>
              <a:gd name="connsiteY31" fmla="*/ 3250221 h 3414000"/>
              <a:gd name="connsiteX32" fmla="*/ 408703 w 12192000"/>
              <a:gd name="connsiteY32" fmla="*/ 3323459 h 3414000"/>
              <a:gd name="connsiteX33" fmla="*/ 369867 w 12192000"/>
              <a:gd name="connsiteY33" fmla="*/ 3339093 h 3414000"/>
              <a:gd name="connsiteX34" fmla="*/ 318912 w 12192000"/>
              <a:gd name="connsiteY34" fmla="*/ 3367911 h 3414000"/>
              <a:gd name="connsiteX35" fmla="*/ 119549 w 12192000"/>
              <a:gd name="connsiteY35" fmla="*/ 3404650 h 3414000"/>
              <a:gd name="connsiteX36" fmla="*/ 0 w 12192000"/>
              <a:gd name="connsiteY36" fmla="*/ 3414000 h 3414000"/>
              <a:gd name="connsiteX37" fmla="*/ 0 w 12192000"/>
              <a:gd name="connsiteY37" fmla="*/ 0 h 3414000"/>
              <a:gd name="connsiteX0" fmla="*/ 0 w 12192000"/>
              <a:gd name="connsiteY0" fmla="*/ 0 h 3414000"/>
              <a:gd name="connsiteX1" fmla="*/ 12192000 w 12192000"/>
              <a:gd name="connsiteY1" fmla="*/ 0 h 3414000"/>
              <a:gd name="connsiteX2" fmla="*/ 12192000 w 12192000"/>
              <a:gd name="connsiteY2" fmla="*/ 3363677 h 3414000"/>
              <a:gd name="connsiteX3" fmla="*/ 12141171 w 12192000"/>
              <a:gd name="connsiteY3" fmla="*/ 3348643 h 3414000"/>
              <a:gd name="connsiteX4" fmla="*/ 12096804 w 12192000"/>
              <a:gd name="connsiteY4" fmla="*/ 3337419 h 3414000"/>
              <a:gd name="connsiteX5" fmla="*/ 12001172 w 12192000"/>
              <a:gd name="connsiteY5" fmla="*/ 3319906 h 3414000"/>
              <a:gd name="connsiteX6" fmla="*/ 11929171 w 12192000"/>
              <a:gd name="connsiteY6" fmla="*/ 3326226 h 3414000"/>
              <a:gd name="connsiteX7" fmla="*/ 11820782 w 12192000"/>
              <a:gd name="connsiteY7" fmla="*/ 3289139 h 3414000"/>
              <a:gd name="connsiteX8" fmla="*/ 11760586 w 12192000"/>
              <a:gd name="connsiteY8" fmla="*/ 3251827 h 3414000"/>
              <a:gd name="connsiteX9" fmla="*/ 11653933 w 12192000"/>
              <a:gd name="connsiteY9" fmla="*/ 3237073 h 3414000"/>
              <a:gd name="connsiteX10" fmla="*/ 11577355 w 12192000"/>
              <a:gd name="connsiteY10" fmla="*/ 3211512 h 3414000"/>
              <a:gd name="connsiteX11" fmla="*/ 11462173 w 12192000"/>
              <a:gd name="connsiteY11" fmla="*/ 3157413 h 3414000"/>
              <a:gd name="connsiteX12" fmla="*/ 11336983 w 12192000"/>
              <a:gd name="connsiteY12" fmla="*/ 3096805 h 3414000"/>
              <a:gd name="connsiteX13" fmla="*/ 11255758 w 12192000"/>
              <a:gd name="connsiteY13" fmla="*/ 3091685 h 3414000"/>
              <a:gd name="connsiteX14" fmla="*/ 11200090 w 12192000"/>
              <a:gd name="connsiteY14" fmla="*/ 3038291 h 3414000"/>
              <a:gd name="connsiteX15" fmla="*/ 11053220 w 12192000"/>
              <a:gd name="connsiteY15" fmla="*/ 2918932 h 3414000"/>
              <a:gd name="connsiteX16" fmla="*/ 10939288 w 12192000"/>
              <a:gd name="connsiteY16" fmla="*/ 2855023 h 3414000"/>
              <a:gd name="connsiteX17" fmla="*/ 10744450 w 12192000"/>
              <a:gd name="connsiteY17" fmla="*/ 2833410 h 3414000"/>
              <a:gd name="connsiteX18" fmla="*/ 10343114 w 12192000"/>
              <a:gd name="connsiteY18" fmla="*/ 2798726 h 3414000"/>
              <a:gd name="connsiteX19" fmla="*/ 10112013 w 12192000"/>
              <a:gd name="connsiteY19" fmla="*/ 2847448 h 3414000"/>
              <a:gd name="connsiteX20" fmla="*/ 9724642 w 12192000"/>
              <a:gd name="connsiteY20" fmla="*/ 2837965 h 3414000"/>
              <a:gd name="connsiteX21" fmla="*/ 8039917 w 12192000"/>
              <a:gd name="connsiteY21" fmla="*/ 2834055 h 3414000"/>
              <a:gd name="connsiteX22" fmla="*/ 6923165 w 12192000"/>
              <a:gd name="connsiteY22" fmla="*/ 2920979 h 3414000"/>
              <a:gd name="connsiteX23" fmla="*/ 3308916 w 12192000"/>
              <a:gd name="connsiteY23" fmla="*/ 3049911 h 3414000"/>
              <a:gd name="connsiteX24" fmla="*/ 2279650 w 12192000"/>
              <a:gd name="connsiteY24" fmla="*/ 3187700 h 3414000"/>
              <a:gd name="connsiteX25" fmla="*/ 2046142 w 12192000"/>
              <a:gd name="connsiteY25" fmla="*/ 3203263 h 3414000"/>
              <a:gd name="connsiteX26" fmla="*/ 1835150 w 12192000"/>
              <a:gd name="connsiteY26" fmla="*/ 3200400 h 3414000"/>
              <a:gd name="connsiteX27" fmla="*/ 1560312 w 12192000"/>
              <a:gd name="connsiteY27" fmla="*/ 3212173 h 3414000"/>
              <a:gd name="connsiteX28" fmla="*/ 1304604 w 12192000"/>
              <a:gd name="connsiteY28" fmla="*/ 3185587 h 3414000"/>
              <a:gd name="connsiteX29" fmla="*/ 1160924 w 12192000"/>
              <a:gd name="connsiteY29" fmla="*/ 3219675 h 3414000"/>
              <a:gd name="connsiteX30" fmla="*/ 909691 w 12192000"/>
              <a:gd name="connsiteY30" fmla="*/ 3216917 h 3414000"/>
              <a:gd name="connsiteX31" fmla="*/ 764022 w 12192000"/>
              <a:gd name="connsiteY31" fmla="*/ 3235844 h 3414000"/>
              <a:gd name="connsiteX32" fmla="*/ 701916 w 12192000"/>
              <a:gd name="connsiteY32" fmla="*/ 3250221 h 3414000"/>
              <a:gd name="connsiteX33" fmla="*/ 408703 w 12192000"/>
              <a:gd name="connsiteY33" fmla="*/ 3323459 h 3414000"/>
              <a:gd name="connsiteX34" fmla="*/ 369867 w 12192000"/>
              <a:gd name="connsiteY34" fmla="*/ 3339093 h 3414000"/>
              <a:gd name="connsiteX35" fmla="*/ 318912 w 12192000"/>
              <a:gd name="connsiteY35" fmla="*/ 3367911 h 3414000"/>
              <a:gd name="connsiteX36" fmla="*/ 119549 w 12192000"/>
              <a:gd name="connsiteY36" fmla="*/ 3404650 h 3414000"/>
              <a:gd name="connsiteX37" fmla="*/ 0 w 12192000"/>
              <a:gd name="connsiteY37" fmla="*/ 3414000 h 3414000"/>
              <a:gd name="connsiteX38" fmla="*/ 0 w 12192000"/>
              <a:gd name="connsiteY38" fmla="*/ 0 h 3414000"/>
              <a:gd name="connsiteX0" fmla="*/ 0 w 12192000"/>
              <a:gd name="connsiteY0" fmla="*/ 0 h 3414000"/>
              <a:gd name="connsiteX1" fmla="*/ 12192000 w 12192000"/>
              <a:gd name="connsiteY1" fmla="*/ 0 h 3414000"/>
              <a:gd name="connsiteX2" fmla="*/ 12192000 w 12192000"/>
              <a:gd name="connsiteY2" fmla="*/ 3363677 h 3414000"/>
              <a:gd name="connsiteX3" fmla="*/ 12141171 w 12192000"/>
              <a:gd name="connsiteY3" fmla="*/ 3348643 h 3414000"/>
              <a:gd name="connsiteX4" fmla="*/ 12096804 w 12192000"/>
              <a:gd name="connsiteY4" fmla="*/ 3337419 h 3414000"/>
              <a:gd name="connsiteX5" fmla="*/ 12001172 w 12192000"/>
              <a:gd name="connsiteY5" fmla="*/ 3319906 h 3414000"/>
              <a:gd name="connsiteX6" fmla="*/ 11929171 w 12192000"/>
              <a:gd name="connsiteY6" fmla="*/ 3326226 h 3414000"/>
              <a:gd name="connsiteX7" fmla="*/ 11820782 w 12192000"/>
              <a:gd name="connsiteY7" fmla="*/ 3289139 h 3414000"/>
              <a:gd name="connsiteX8" fmla="*/ 11760586 w 12192000"/>
              <a:gd name="connsiteY8" fmla="*/ 3251827 h 3414000"/>
              <a:gd name="connsiteX9" fmla="*/ 11653933 w 12192000"/>
              <a:gd name="connsiteY9" fmla="*/ 3237073 h 3414000"/>
              <a:gd name="connsiteX10" fmla="*/ 11577355 w 12192000"/>
              <a:gd name="connsiteY10" fmla="*/ 3211512 h 3414000"/>
              <a:gd name="connsiteX11" fmla="*/ 11462173 w 12192000"/>
              <a:gd name="connsiteY11" fmla="*/ 3157413 h 3414000"/>
              <a:gd name="connsiteX12" fmla="*/ 11336983 w 12192000"/>
              <a:gd name="connsiteY12" fmla="*/ 3096805 h 3414000"/>
              <a:gd name="connsiteX13" fmla="*/ 11255758 w 12192000"/>
              <a:gd name="connsiteY13" fmla="*/ 3091685 h 3414000"/>
              <a:gd name="connsiteX14" fmla="*/ 11200090 w 12192000"/>
              <a:gd name="connsiteY14" fmla="*/ 3038291 h 3414000"/>
              <a:gd name="connsiteX15" fmla="*/ 11053220 w 12192000"/>
              <a:gd name="connsiteY15" fmla="*/ 2918932 h 3414000"/>
              <a:gd name="connsiteX16" fmla="*/ 10939288 w 12192000"/>
              <a:gd name="connsiteY16" fmla="*/ 2855023 h 3414000"/>
              <a:gd name="connsiteX17" fmla="*/ 10744450 w 12192000"/>
              <a:gd name="connsiteY17" fmla="*/ 2833410 h 3414000"/>
              <a:gd name="connsiteX18" fmla="*/ 10343114 w 12192000"/>
              <a:gd name="connsiteY18" fmla="*/ 2798726 h 3414000"/>
              <a:gd name="connsiteX19" fmla="*/ 10094142 w 12192000"/>
              <a:gd name="connsiteY19" fmla="*/ 2817663 h 3414000"/>
              <a:gd name="connsiteX20" fmla="*/ 9724642 w 12192000"/>
              <a:gd name="connsiteY20" fmla="*/ 2837965 h 3414000"/>
              <a:gd name="connsiteX21" fmla="*/ 8039917 w 12192000"/>
              <a:gd name="connsiteY21" fmla="*/ 2834055 h 3414000"/>
              <a:gd name="connsiteX22" fmla="*/ 6923165 w 12192000"/>
              <a:gd name="connsiteY22" fmla="*/ 2920979 h 3414000"/>
              <a:gd name="connsiteX23" fmla="*/ 3308916 w 12192000"/>
              <a:gd name="connsiteY23" fmla="*/ 3049911 h 3414000"/>
              <a:gd name="connsiteX24" fmla="*/ 2279650 w 12192000"/>
              <a:gd name="connsiteY24" fmla="*/ 3187700 h 3414000"/>
              <a:gd name="connsiteX25" fmla="*/ 2046142 w 12192000"/>
              <a:gd name="connsiteY25" fmla="*/ 3203263 h 3414000"/>
              <a:gd name="connsiteX26" fmla="*/ 1835150 w 12192000"/>
              <a:gd name="connsiteY26" fmla="*/ 3200400 h 3414000"/>
              <a:gd name="connsiteX27" fmla="*/ 1560312 w 12192000"/>
              <a:gd name="connsiteY27" fmla="*/ 3212173 h 3414000"/>
              <a:gd name="connsiteX28" fmla="*/ 1304604 w 12192000"/>
              <a:gd name="connsiteY28" fmla="*/ 3185587 h 3414000"/>
              <a:gd name="connsiteX29" fmla="*/ 1160924 w 12192000"/>
              <a:gd name="connsiteY29" fmla="*/ 3219675 h 3414000"/>
              <a:gd name="connsiteX30" fmla="*/ 909691 w 12192000"/>
              <a:gd name="connsiteY30" fmla="*/ 3216917 h 3414000"/>
              <a:gd name="connsiteX31" fmla="*/ 764022 w 12192000"/>
              <a:gd name="connsiteY31" fmla="*/ 3235844 h 3414000"/>
              <a:gd name="connsiteX32" fmla="*/ 701916 w 12192000"/>
              <a:gd name="connsiteY32" fmla="*/ 3250221 h 3414000"/>
              <a:gd name="connsiteX33" fmla="*/ 408703 w 12192000"/>
              <a:gd name="connsiteY33" fmla="*/ 3323459 h 3414000"/>
              <a:gd name="connsiteX34" fmla="*/ 369867 w 12192000"/>
              <a:gd name="connsiteY34" fmla="*/ 3339093 h 3414000"/>
              <a:gd name="connsiteX35" fmla="*/ 318912 w 12192000"/>
              <a:gd name="connsiteY35" fmla="*/ 3367911 h 3414000"/>
              <a:gd name="connsiteX36" fmla="*/ 119549 w 12192000"/>
              <a:gd name="connsiteY36" fmla="*/ 3404650 h 3414000"/>
              <a:gd name="connsiteX37" fmla="*/ 0 w 12192000"/>
              <a:gd name="connsiteY37" fmla="*/ 3414000 h 3414000"/>
              <a:gd name="connsiteX38" fmla="*/ 0 w 12192000"/>
              <a:gd name="connsiteY38" fmla="*/ 0 h 3414000"/>
              <a:gd name="connsiteX0" fmla="*/ 0 w 12192000"/>
              <a:gd name="connsiteY0" fmla="*/ 0 h 3414000"/>
              <a:gd name="connsiteX1" fmla="*/ 12192000 w 12192000"/>
              <a:gd name="connsiteY1" fmla="*/ 0 h 3414000"/>
              <a:gd name="connsiteX2" fmla="*/ 12192000 w 12192000"/>
              <a:gd name="connsiteY2" fmla="*/ 3363677 h 3414000"/>
              <a:gd name="connsiteX3" fmla="*/ 12141171 w 12192000"/>
              <a:gd name="connsiteY3" fmla="*/ 3348643 h 3414000"/>
              <a:gd name="connsiteX4" fmla="*/ 12096804 w 12192000"/>
              <a:gd name="connsiteY4" fmla="*/ 3337419 h 3414000"/>
              <a:gd name="connsiteX5" fmla="*/ 12001172 w 12192000"/>
              <a:gd name="connsiteY5" fmla="*/ 3319906 h 3414000"/>
              <a:gd name="connsiteX6" fmla="*/ 11929171 w 12192000"/>
              <a:gd name="connsiteY6" fmla="*/ 3326226 h 3414000"/>
              <a:gd name="connsiteX7" fmla="*/ 11820782 w 12192000"/>
              <a:gd name="connsiteY7" fmla="*/ 3289139 h 3414000"/>
              <a:gd name="connsiteX8" fmla="*/ 11760586 w 12192000"/>
              <a:gd name="connsiteY8" fmla="*/ 3251827 h 3414000"/>
              <a:gd name="connsiteX9" fmla="*/ 11653933 w 12192000"/>
              <a:gd name="connsiteY9" fmla="*/ 3237073 h 3414000"/>
              <a:gd name="connsiteX10" fmla="*/ 11577355 w 12192000"/>
              <a:gd name="connsiteY10" fmla="*/ 3211512 h 3414000"/>
              <a:gd name="connsiteX11" fmla="*/ 11462173 w 12192000"/>
              <a:gd name="connsiteY11" fmla="*/ 3157413 h 3414000"/>
              <a:gd name="connsiteX12" fmla="*/ 11336983 w 12192000"/>
              <a:gd name="connsiteY12" fmla="*/ 3096805 h 3414000"/>
              <a:gd name="connsiteX13" fmla="*/ 11255758 w 12192000"/>
              <a:gd name="connsiteY13" fmla="*/ 3091685 h 3414000"/>
              <a:gd name="connsiteX14" fmla="*/ 11200090 w 12192000"/>
              <a:gd name="connsiteY14" fmla="*/ 3038291 h 3414000"/>
              <a:gd name="connsiteX15" fmla="*/ 11053220 w 12192000"/>
              <a:gd name="connsiteY15" fmla="*/ 2918932 h 3414000"/>
              <a:gd name="connsiteX16" fmla="*/ 10939288 w 12192000"/>
              <a:gd name="connsiteY16" fmla="*/ 2855023 h 3414000"/>
              <a:gd name="connsiteX17" fmla="*/ 10744450 w 12192000"/>
              <a:gd name="connsiteY17" fmla="*/ 2833410 h 3414000"/>
              <a:gd name="connsiteX18" fmla="*/ 10343114 w 12192000"/>
              <a:gd name="connsiteY18" fmla="*/ 2798726 h 3414000"/>
              <a:gd name="connsiteX19" fmla="*/ 10094142 w 12192000"/>
              <a:gd name="connsiteY19" fmla="*/ 2817663 h 3414000"/>
              <a:gd name="connsiteX20" fmla="*/ 9724642 w 12192000"/>
              <a:gd name="connsiteY20" fmla="*/ 2837965 h 3414000"/>
              <a:gd name="connsiteX21" fmla="*/ 8039917 w 12192000"/>
              <a:gd name="connsiteY21" fmla="*/ 2834055 h 3414000"/>
              <a:gd name="connsiteX22" fmla="*/ 6923165 w 12192000"/>
              <a:gd name="connsiteY22" fmla="*/ 2920979 h 3414000"/>
              <a:gd name="connsiteX23" fmla="*/ 3308916 w 12192000"/>
              <a:gd name="connsiteY23" fmla="*/ 3049911 h 3414000"/>
              <a:gd name="connsiteX24" fmla="*/ 2279650 w 12192000"/>
              <a:gd name="connsiteY24" fmla="*/ 3187700 h 3414000"/>
              <a:gd name="connsiteX25" fmla="*/ 2046142 w 12192000"/>
              <a:gd name="connsiteY25" fmla="*/ 3203263 h 3414000"/>
              <a:gd name="connsiteX26" fmla="*/ 1835150 w 12192000"/>
              <a:gd name="connsiteY26" fmla="*/ 3200400 h 3414000"/>
              <a:gd name="connsiteX27" fmla="*/ 1560312 w 12192000"/>
              <a:gd name="connsiteY27" fmla="*/ 3212173 h 3414000"/>
              <a:gd name="connsiteX28" fmla="*/ 1304604 w 12192000"/>
              <a:gd name="connsiteY28" fmla="*/ 3185587 h 3414000"/>
              <a:gd name="connsiteX29" fmla="*/ 1160924 w 12192000"/>
              <a:gd name="connsiteY29" fmla="*/ 3219675 h 3414000"/>
              <a:gd name="connsiteX30" fmla="*/ 909691 w 12192000"/>
              <a:gd name="connsiteY30" fmla="*/ 3216917 h 3414000"/>
              <a:gd name="connsiteX31" fmla="*/ 764022 w 12192000"/>
              <a:gd name="connsiteY31" fmla="*/ 3235844 h 3414000"/>
              <a:gd name="connsiteX32" fmla="*/ 701916 w 12192000"/>
              <a:gd name="connsiteY32" fmla="*/ 3250221 h 3414000"/>
              <a:gd name="connsiteX33" fmla="*/ 408703 w 12192000"/>
              <a:gd name="connsiteY33" fmla="*/ 3323459 h 3414000"/>
              <a:gd name="connsiteX34" fmla="*/ 369867 w 12192000"/>
              <a:gd name="connsiteY34" fmla="*/ 3339093 h 3414000"/>
              <a:gd name="connsiteX35" fmla="*/ 318912 w 12192000"/>
              <a:gd name="connsiteY35" fmla="*/ 3367911 h 3414000"/>
              <a:gd name="connsiteX36" fmla="*/ 119549 w 12192000"/>
              <a:gd name="connsiteY36" fmla="*/ 3404650 h 3414000"/>
              <a:gd name="connsiteX37" fmla="*/ 0 w 12192000"/>
              <a:gd name="connsiteY37" fmla="*/ 3414000 h 3414000"/>
              <a:gd name="connsiteX38" fmla="*/ 0 w 12192000"/>
              <a:gd name="connsiteY38" fmla="*/ 0 h 3414000"/>
              <a:gd name="connsiteX0" fmla="*/ 0 w 12192000"/>
              <a:gd name="connsiteY0" fmla="*/ 0 h 3414000"/>
              <a:gd name="connsiteX1" fmla="*/ 12192000 w 12192000"/>
              <a:gd name="connsiteY1" fmla="*/ 0 h 3414000"/>
              <a:gd name="connsiteX2" fmla="*/ 12192000 w 12192000"/>
              <a:gd name="connsiteY2" fmla="*/ 3363677 h 3414000"/>
              <a:gd name="connsiteX3" fmla="*/ 12141171 w 12192000"/>
              <a:gd name="connsiteY3" fmla="*/ 3348643 h 3414000"/>
              <a:gd name="connsiteX4" fmla="*/ 12096804 w 12192000"/>
              <a:gd name="connsiteY4" fmla="*/ 3337419 h 3414000"/>
              <a:gd name="connsiteX5" fmla="*/ 12001172 w 12192000"/>
              <a:gd name="connsiteY5" fmla="*/ 3319906 h 3414000"/>
              <a:gd name="connsiteX6" fmla="*/ 11929171 w 12192000"/>
              <a:gd name="connsiteY6" fmla="*/ 3326226 h 3414000"/>
              <a:gd name="connsiteX7" fmla="*/ 11820782 w 12192000"/>
              <a:gd name="connsiteY7" fmla="*/ 3289139 h 3414000"/>
              <a:gd name="connsiteX8" fmla="*/ 11760586 w 12192000"/>
              <a:gd name="connsiteY8" fmla="*/ 3251827 h 3414000"/>
              <a:gd name="connsiteX9" fmla="*/ 11653933 w 12192000"/>
              <a:gd name="connsiteY9" fmla="*/ 3237073 h 3414000"/>
              <a:gd name="connsiteX10" fmla="*/ 11577355 w 12192000"/>
              <a:gd name="connsiteY10" fmla="*/ 3211512 h 3414000"/>
              <a:gd name="connsiteX11" fmla="*/ 11462173 w 12192000"/>
              <a:gd name="connsiteY11" fmla="*/ 3157413 h 3414000"/>
              <a:gd name="connsiteX12" fmla="*/ 11336983 w 12192000"/>
              <a:gd name="connsiteY12" fmla="*/ 3096805 h 3414000"/>
              <a:gd name="connsiteX13" fmla="*/ 11255758 w 12192000"/>
              <a:gd name="connsiteY13" fmla="*/ 3091685 h 3414000"/>
              <a:gd name="connsiteX14" fmla="*/ 11200090 w 12192000"/>
              <a:gd name="connsiteY14" fmla="*/ 3038291 h 3414000"/>
              <a:gd name="connsiteX15" fmla="*/ 11053220 w 12192000"/>
              <a:gd name="connsiteY15" fmla="*/ 2918932 h 3414000"/>
              <a:gd name="connsiteX16" fmla="*/ 10939288 w 12192000"/>
              <a:gd name="connsiteY16" fmla="*/ 2855023 h 3414000"/>
              <a:gd name="connsiteX17" fmla="*/ 10744450 w 12192000"/>
              <a:gd name="connsiteY17" fmla="*/ 2833410 h 3414000"/>
              <a:gd name="connsiteX18" fmla="*/ 10343114 w 12192000"/>
              <a:gd name="connsiteY18" fmla="*/ 2798726 h 3414000"/>
              <a:gd name="connsiteX19" fmla="*/ 10082228 w 12192000"/>
              <a:gd name="connsiteY19" fmla="*/ 2811706 h 3414000"/>
              <a:gd name="connsiteX20" fmla="*/ 9724642 w 12192000"/>
              <a:gd name="connsiteY20" fmla="*/ 2837965 h 3414000"/>
              <a:gd name="connsiteX21" fmla="*/ 8039917 w 12192000"/>
              <a:gd name="connsiteY21" fmla="*/ 2834055 h 3414000"/>
              <a:gd name="connsiteX22" fmla="*/ 6923165 w 12192000"/>
              <a:gd name="connsiteY22" fmla="*/ 2920979 h 3414000"/>
              <a:gd name="connsiteX23" fmla="*/ 3308916 w 12192000"/>
              <a:gd name="connsiteY23" fmla="*/ 3049911 h 3414000"/>
              <a:gd name="connsiteX24" fmla="*/ 2279650 w 12192000"/>
              <a:gd name="connsiteY24" fmla="*/ 3187700 h 3414000"/>
              <a:gd name="connsiteX25" fmla="*/ 2046142 w 12192000"/>
              <a:gd name="connsiteY25" fmla="*/ 3203263 h 3414000"/>
              <a:gd name="connsiteX26" fmla="*/ 1835150 w 12192000"/>
              <a:gd name="connsiteY26" fmla="*/ 3200400 h 3414000"/>
              <a:gd name="connsiteX27" fmla="*/ 1560312 w 12192000"/>
              <a:gd name="connsiteY27" fmla="*/ 3212173 h 3414000"/>
              <a:gd name="connsiteX28" fmla="*/ 1304604 w 12192000"/>
              <a:gd name="connsiteY28" fmla="*/ 3185587 h 3414000"/>
              <a:gd name="connsiteX29" fmla="*/ 1160924 w 12192000"/>
              <a:gd name="connsiteY29" fmla="*/ 3219675 h 3414000"/>
              <a:gd name="connsiteX30" fmla="*/ 909691 w 12192000"/>
              <a:gd name="connsiteY30" fmla="*/ 3216917 h 3414000"/>
              <a:gd name="connsiteX31" fmla="*/ 764022 w 12192000"/>
              <a:gd name="connsiteY31" fmla="*/ 3235844 h 3414000"/>
              <a:gd name="connsiteX32" fmla="*/ 701916 w 12192000"/>
              <a:gd name="connsiteY32" fmla="*/ 3250221 h 3414000"/>
              <a:gd name="connsiteX33" fmla="*/ 408703 w 12192000"/>
              <a:gd name="connsiteY33" fmla="*/ 3323459 h 3414000"/>
              <a:gd name="connsiteX34" fmla="*/ 369867 w 12192000"/>
              <a:gd name="connsiteY34" fmla="*/ 3339093 h 3414000"/>
              <a:gd name="connsiteX35" fmla="*/ 318912 w 12192000"/>
              <a:gd name="connsiteY35" fmla="*/ 3367911 h 3414000"/>
              <a:gd name="connsiteX36" fmla="*/ 119549 w 12192000"/>
              <a:gd name="connsiteY36" fmla="*/ 3404650 h 3414000"/>
              <a:gd name="connsiteX37" fmla="*/ 0 w 12192000"/>
              <a:gd name="connsiteY37" fmla="*/ 3414000 h 3414000"/>
              <a:gd name="connsiteX38" fmla="*/ 0 w 12192000"/>
              <a:gd name="connsiteY38" fmla="*/ 0 h 3414000"/>
              <a:gd name="connsiteX0" fmla="*/ 0 w 12192000"/>
              <a:gd name="connsiteY0" fmla="*/ 0 h 3414000"/>
              <a:gd name="connsiteX1" fmla="*/ 12192000 w 12192000"/>
              <a:gd name="connsiteY1" fmla="*/ 0 h 3414000"/>
              <a:gd name="connsiteX2" fmla="*/ 12192000 w 12192000"/>
              <a:gd name="connsiteY2" fmla="*/ 3363677 h 3414000"/>
              <a:gd name="connsiteX3" fmla="*/ 12141171 w 12192000"/>
              <a:gd name="connsiteY3" fmla="*/ 3348643 h 3414000"/>
              <a:gd name="connsiteX4" fmla="*/ 12096804 w 12192000"/>
              <a:gd name="connsiteY4" fmla="*/ 3337419 h 3414000"/>
              <a:gd name="connsiteX5" fmla="*/ 12001172 w 12192000"/>
              <a:gd name="connsiteY5" fmla="*/ 3319906 h 3414000"/>
              <a:gd name="connsiteX6" fmla="*/ 11929171 w 12192000"/>
              <a:gd name="connsiteY6" fmla="*/ 3326226 h 3414000"/>
              <a:gd name="connsiteX7" fmla="*/ 11820782 w 12192000"/>
              <a:gd name="connsiteY7" fmla="*/ 3289139 h 3414000"/>
              <a:gd name="connsiteX8" fmla="*/ 11760586 w 12192000"/>
              <a:gd name="connsiteY8" fmla="*/ 3251827 h 3414000"/>
              <a:gd name="connsiteX9" fmla="*/ 11653933 w 12192000"/>
              <a:gd name="connsiteY9" fmla="*/ 3237073 h 3414000"/>
              <a:gd name="connsiteX10" fmla="*/ 11577355 w 12192000"/>
              <a:gd name="connsiteY10" fmla="*/ 3211512 h 3414000"/>
              <a:gd name="connsiteX11" fmla="*/ 11462173 w 12192000"/>
              <a:gd name="connsiteY11" fmla="*/ 3157413 h 3414000"/>
              <a:gd name="connsiteX12" fmla="*/ 11336983 w 12192000"/>
              <a:gd name="connsiteY12" fmla="*/ 3096805 h 3414000"/>
              <a:gd name="connsiteX13" fmla="*/ 11255758 w 12192000"/>
              <a:gd name="connsiteY13" fmla="*/ 3091685 h 3414000"/>
              <a:gd name="connsiteX14" fmla="*/ 11200090 w 12192000"/>
              <a:gd name="connsiteY14" fmla="*/ 3038291 h 3414000"/>
              <a:gd name="connsiteX15" fmla="*/ 11053220 w 12192000"/>
              <a:gd name="connsiteY15" fmla="*/ 2918932 h 3414000"/>
              <a:gd name="connsiteX16" fmla="*/ 10939288 w 12192000"/>
              <a:gd name="connsiteY16" fmla="*/ 2855023 h 3414000"/>
              <a:gd name="connsiteX17" fmla="*/ 10744450 w 12192000"/>
              <a:gd name="connsiteY17" fmla="*/ 2833410 h 3414000"/>
              <a:gd name="connsiteX18" fmla="*/ 10343114 w 12192000"/>
              <a:gd name="connsiteY18" fmla="*/ 2798726 h 3414000"/>
              <a:gd name="connsiteX19" fmla="*/ 10082228 w 12192000"/>
              <a:gd name="connsiteY19" fmla="*/ 2811706 h 3414000"/>
              <a:gd name="connsiteX20" fmla="*/ 9724642 w 12192000"/>
              <a:gd name="connsiteY20" fmla="*/ 2837965 h 3414000"/>
              <a:gd name="connsiteX21" fmla="*/ 8039917 w 12192000"/>
              <a:gd name="connsiteY21" fmla="*/ 2834055 h 3414000"/>
              <a:gd name="connsiteX22" fmla="*/ 6923165 w 12192000"/>
              <a:gd name="connsiteY22" fmla="*/ 2920979 h 3414000"/>
              <a:gd name="connsiteX23" fmla="*/ 3308916 w 12192000"/>
              <a:gd name="connsiteY23" fmla="*/ 3049911 h 3414000"/>
              <a:gd name="connsiteX24" fmla="*/ 2279650 w 12192000"/>
              <a:gd name="connsiteY24" fmla="*/ 3187700 h 3414000"/>
              <a:gd name="connsiteX25" fmla="*/ 2046142 w 12192000"/>
              <a:gd name="connsiteY25" fmla="*/ 3203263 h 3414000"/>
              <a:gd name="connsiteX26" fmla="*/ 1835150 w 12192000"/>
              <a:gd name="connsiteY26" fmla="*/ 3200400 h 3414000"/>
              <a:gd name="connsiteX27" fmla="*/ 1560312 w 12192000"/>
              <a:gd name="connsiteY27" fmla="*/ 3212173 h 3414000"/>
              <a:gd name="connsiteX28" fmla="*/ 1304604 w 12192000"/>
              <a:gd name="connsiteY28" fmla="*/ 3185587 h 3414000"/>
              <a:gd name="connsiteX29" fmla="*/ 1160924 w 12192000"/>
              <a:gd name="connsiteY29" fmla="*/ 3219675 h 3414000"/>
              <a:gd name="connsiteX30" fmla="*/ 909691 w 12192000"/>
              <a:gd name="connsiteY30" fmla="*/ 3216917 h 3414000"/>
              <a:gd name="connsiteX31" fmla="*/ 764022 w 12192000"/>
              <a:gd name="connsiteY31" fmla="*/ 3235844 h 3414000"/>
              <a:gd name="connsiteX32" fmla="*/ 701916 w 12192000"/>
              <a:gd name="connsiteY32" fmla="*/ 3250221 h 3414000"/>
              <a:gd name="connsiteX33" fmla="*/ 408703 w 12192000"/>
              <a:gd name="connsiteY33" fmla="*/ 3323459 h 3414000"/>
              <a:gd name="connsiteX34" fmla="*/ 369867 w 12192000"/>
              <a:gd name="connsiteY34" fmla="*/ 3339093 h 3414000"/>
              <a:gd name="connsiteX35" fmla="*/ 318912 w 12192000"/>
              <a:gd name="connsiteY35" fmla="*/ 3367911 h 3414000"/>
              <a:gd name="connsiteX36" fmla="*/ 119549 w 12192000"/>
              <a:gd name="connsiteY36" fmla="*/ 3404650 h 3414000"/>
              <a:gd name="connsiteX37" fmla="*/ 0 w 12192000"/>
              <a:gd name="connsiteY37" fmla="*/ 3414000 h 3414000"/>
              <a:gd name="connsiteX38" fmla="*/ 0 w 12192000"/>
              <a:gd name="connsiteY38" fmla="*/ 0 h 3414000"/>
              <a:gd name="connsiteX0" fmla="*/ 0 w 12192000"/>
              <a:gd name="connsiteY0" fmla="*/ 0 h 3414000"/>
              <a:gd name="connsiteX1" fmla="*/ 12192000 w 12192000"/>
              <a:gd name="connsiteY1" fmla="*/ 0 h 3414000"/>
              <a:gd name="connsiteX2" fmla="*/ 12192000 w 12192000"/>
              <a:gd name="connsiteY2" fmla="*/ 3363677 h 3414000"/>
              <a:gd name="connsiteX3" fmla="*/ 12141171 w 12192000"/>
              <a:gd name="connsiteY3" fmla="*/ 3348643 h 3414000"/>
              <a:gd name="connsiteX4" fmla="*/ 12096804 w 12192000"/>
              <a:gd name="connsiteY4" fmla="*/ 3337419 h 3414000"/>
              <a:gd name="connsiteX5" fmla="*/ 12001172 w 12192000"/>
              <a:gd name="connsiteY5" fmla="*/ 3319906 h 3414000"/>
              <a:gd name="connsiteX6" fmla="*/ 11929171 w 12192000"/>
              <a:gd name="connsiteY6" fmla="*/ 3326226 h 3414000"/>
              <a:gd name="connsiteX7" fmla="*/ 11820782 w 12192000"/>
              <a:gd name="connsiteY7" fmla="*/ 3289139 h 3414000"/>
              <a:gd name="connsiteX8" fmla="*/ 11760586 w 12192000"/>
              <a:gd name="connsiteY8" fmla="*/ 3251827 h 3414000"/>
              <a:gd name="connsiteX9" fmla="*/ 11653933 w 12192000"/>
              <a:gd name="connsiteY9" fmla="*/ 3237073 h 3414000"/>
              <a:gd name="connsiteX10" fmla="*/ 11577355 w 12192000"/>
              <a:gd name="connsiteY10" fmla="*/ 3211512 h 3414000"/>
              <a:gd name="connsiteX11" fmla="*/ 11462173 w 12192000"/>
              <a:gd name="connsiteY11" fmla="*/ 3157413 h 3414000"/>
              <a:gd name="connsiteX12" fmla="*/ 11336983 w 12192000"/>
              <a:gd name="connsiteY12" fmla="*/ 3096805 h 3414000"/>
              <a:gd name="connsiteX13" fmla="*/ 11255758 w 12192000"/>
              <a:gd name="connsiteY13" fmla="*/ 3091685 h 3414000"/>
              <a:gd name="connsiteX14" fmla="*/ 11200090 w 12192000"/>
              <a:gd name="connsiteY14" fmla="*/ 3038291 h 3414000"/>
              <a:gd name="connsiteX15" fmla="*/ 11053220 w 12192000"/>
              <a:gd name="connsiteY15" fmla="*/ 2918932 h 3414000"/>
              <a:gd name="connsiteX16" fmla="*/ 10939288 w 12192000"/>
              <a:gd name="connsiteY16" fmla="*/ 2855023 h 3414000"/>
              <a:gd name="connsiteX17" fmla="*/ 10744450 w 12192000"/>
              <a:gd name="connsiteY17" fmla="*/ 2833410 h 3414000"/>
              <a:gd name="connsiteX18" fmla="*/ 10343114 w 12192000"/>
              <a:gd name="connsiteY18" fmla="*/ 2798726 h 3414000"/>
              <a:gd name="connsiteX19" fmla="*/ 10082228 w 12192000"/>
              <a:gd name="connsiteY19" fmla="*/ 2811706 h 3414000"/>
              <a:gd name="connsiteX20" fmla="*/ 9724642 w 12192000"/>
              <a:gd name="connsiteY20" fmla="*/ 2837965 h 3414000"/>
              <a:gd name="connsiteX21" fmla="*/ 8039917 w 12192000"/>
              <a:gd name="connsiteY21" fmla="*/ 2834055 h 3414000"/>
              <a:gd name="connsiteX22" fmla="*/ 6923165 w 12192000"/>
              <a:gd name="connsiteY22" fmla="*/ 2920979 h 3414000"/>
              <a:gd name="connsiteX23" fmla="*/ 3308916 w 12192000"/>
              <a:gd name="connsiteY23" fmla="*/ 3049911 h 3414000"/>
              <a:gd name="connsiteX24" fmla="*/ 2279650 w 12192000"/>
              <a:gd name="connsiteY24" fmla="*/ 3187700 h 3414000"/>
              <a:gd name="connsiteX25" fmla="*/ 2046142 w 12192000"/>
              <a:gd name="connsiteY25" fmla="*/ 3203263 h 3414000"/>
              <a:gd name="connsiteX26" fmla="*/ 1835150 w 12192000"/>
              <a:gd name="connsiteY26" fmla="*/ 3200400 h 3414000"/>
              <a:gd name="connsiteX27" fmla="*/ 1560312 w 12192000"/>
              <a:gd name="connsiteY27" fmla="*/ 3212173 h 3414000"/>
              <a:gd name="connsiteX28" fmla="*/ 1304604 w 12192000"/>
              <a:gd name="connsiteY28" fmla="*/ 3185587 h 3414000"/>
              <a:gd name="connsiteX29" fmla="*/ 1160924 w 12192000"/>
              <a:gd name="connsiteY29" fmla="*/ 3219675 h 3414000"/>
              <a:gd name="connsiteX30" fmla="*/ 909691 w 12192000"/>
              <a:gd name="connsiteY30" fmla="*/ 3216917 h 3414000"/>
              <a:gd name="connsiteX31" fmla="*/ 764022 w 12192000"/>
              <a:gd name="connsiteY31" fmla="*/ 3235844 h 3414000"/>
              <a:gd name="connsiteX32" fmla="*/ 701916 w 12192000"/>
              <a:gd name="connsiteY32" fmla="*/ 3250221 h 3414000"/>
              <a:gd name="connsiteX33" fmla="*/ 408703 w 12192000"/>
              <a:gd name="connsiteY33" fmla="*/ 3323459 h 3414000"/>
              <a:gd name="connsiteX34" fmla="*/ 369867 w 12192000"/>
              <a:gd name="connsiteY34" fmla="*/ 3339093 h 3414000"/>
              <a:gd name="connsiteX35" fmla="*/ 318912 w 12192000"/>
              <a:gd name="connsiteY35" fmla="*/ 3367911 h 3414000"/>
              <a:gd name="connsiteX36" fmla="*/ 119549 w 12192000"/>
              <a:gd name="connsiteY36" fmla="*/ 3404650 h 3414000"/>
              <a:gd name="connsiteX37" fmla="*/ 0 w 12192000"/>
              <a:gd name="connsiteY37" fmla="*/ 3414000 h 3414000"/>
              <a:gd name="connsiteX38" fmla="*/ 0 w 12192000"/>
              <a:gd name="connsiteY38" fmla="*/ 0 h 3414000"/>
              <a:gd name="connsiteX0" fmla="*/ 0 w 12192000"/>
              <a:gd name="connsiteY0" fmla="*/ 0 h 3414000"/>
              <a:gd name="connsiteX1" fmla="*/ 12192000 w 12192000"/>
              <a:gd name="connsiteY1" fmla="*/ 0 h 3414000"/>
              <a:gd name="connsiteX2" fmla="*/ 12192000 w 12192000"/>
              <a:gd name="connsiteY2" fmla="*/ 3363677 h 3414000"/>
              <a:gd name="connsiteX3" fmla="*/ 12141171 w 12192000"/>
              <a:gd name="connsiteY3" fmla="*/ 3348643 h 3414000"/>
              <a:gd name="connsiteX4" fmla="*/ 12096804 w 12192000"/>
              <a:gd name="connsiteY4" fmla="*/ 3337419 h 3414000"/>
              <a:gd name="connsiteX5" fmla="*/ 12001172 w 12192000"/>
              <a:gd name="connsiteY5" fmla="*/ 3319906 h 3414000"/>
              <a:gd name="connsiteX6" fmla="*/ 11929171 w 12192000"/>
              <a:gd name="connsiteY6" fmla="*/ 3326226 h 3414000"/>
              <a:gd name="connsiteX7" fmla="*/ 11820782 w 12192000"/>
              <a:gd name="connsiteY7" fmla="*/ 3289139 h 3414000"/>
              <a:gd name="connsiteX8" fmla="*/ 11760586 w 12192000"/>
              <a:gd name="connsiteY8" fmla="*/ 3251827 h 3414000"/>
              <a:gd name="connsiteX9" fmla="*/ 11653933 w 12192000"/>
              <a:gd name="connsiteY9" fmla="*/ 3237073 h 3414000"/>
              <a:gd name="connsiteX10" fmla="*/ 11577355 w 12192000"/>
              <a:gd name="connsiteY10" fmla="*/ 3211512 h 3414000"/>
              <a:gd name="connsiteX11" fmla="*/ 11462173 w 12192000"/>
              <a:gd name="connsiteY11" fmla="*/ 3157413 h 3414000"/>
              <a:gd name="connsiteX12" fmla="*/ 11336983 w 12192000"/>
              <a:gd name="connsiteY12" fmla="*/ 3096805 h 3414000"/>
              <a:gd name="connsiteX13" fmla="*/ 11255758 w 12192000"/>
              <a:gd name="connsiteY13" fmla="*/ 3091685 h 3414000"/>
              <a:gd name="connsiteX14" fmla="*/ 11200090 w 12192000"/>
              <a:gd name="connsiteY14" fmla="*/ 3038291 h 3414000"/>
              <a:gd name="connsiteX15" fmla="*/ 11053220 w 12192000"/>
              <a:gd name="connsiteY15" fmla="*/ 2918932 h 3414000"/>
              <a:gd name="connsiteX16" fmla="*/ 10939288 w 12192000"/>
              <a:gd name="connsiteY16" fmla="*/ 2855023 h 3414000"/>
              <a:gd name="connsiteX17" fmla="*/ 10744450 w 12192000"/>
              <a:gd name="connsiteY17" fmla="*/ 2833410 h 3414000"/>
              <a:gd name="connsiteX18" fmla="*/ 10343114 w 12192000"/>
              <a:gd name="connsiteY18" fmla="*/ 2798726 h 3414000"/>
              <a:gd name="connsiteX19" fmla="*/ 10082228 w 12192000"/>
              <a:gd name="connsiteY19" fmla="*/ 2811706 h 3414000"/>
              <a:gd name="connsiteX20" fmla="*/ 9724642 w 12192000"/>
              <a:gd name="connsiteY20" fmla="*/ 2837965 h 3414000"/>
              <a:gd name="connsiteX21" fmla="*/ 8039917 w 12192000"/>
              <a:gd name="connsiteY21" fmla="*/ 2834055 h 3414000"/>
              <a:gd name="connsiteX22" fmla="*/ 6923165 w 12192000"/>
              <a:gd name="connsiteY22" fmla="*/ 2920979 h 3414000"/>
              <a:gd name="connsiteX23" fmla="*/ 3308916 w 12192000"/>
              <a:gd name="connsiteY23" fmla="*/ 3049911 h 3414000"/>
              <a:gd name="connsiteX24" fmla="*/ 2279650 w 12192000"/>
              <a:gd name="connsiteY24" fmla="*/ 3187700 h 3414000"/>
              <a:gd name="connsiteX25" fmla="*/ 2046142 w 12192000"/>
              <a:gd name="connsiteY25" fmla="*/ 3203263 h 3414000"/>
              <a:gd name="connsiteX26" fmla="*/ 1835150 w 12192000"/>
              <a:gd name="connsiteY26" fmla="*/ 3200400 h 3414000"/>
              <a:gd name="connsiteX27" fmla="*/ 1560312 w 12192000"/>
              <a:gd name="connsiteY27" fmla="*/ 3212173 h 3414000"/>
              <a:gd name="connsiteX28" fmla="*/ 1304604 w 12192000"/>
              <a:gd name="connsiteY28" fmla="*/ 3185587 h 3414000"/>
              <a:gd name="connsiteX29" fmla="*/ 1160924 w 12192000"/>
              <a:gd name="connsiteY29" fmla="*/ 3219675 h 3414000"/>
              <a:gd name="connsiteX30" fmla="*/ 909691 w 12192000"/>
              <a:gd name="connsiteY30" fmla="*/ 3216917 h 3414000"/>
              <a:gd name="connsiteX31" fmla="*/ 764022 w 12192000"/>
              <a:gd name="connsiteY31" fmla="*/ 3235844 h 3414000"/>
              <a:gd name="connsiteX32" fmla="*/ 701916 w 12192000"/>
              <a:gd name="connsiteY32" fmla="*/ 3250221 h 3414000"/>
              <a:gd name="connsiteX33" fmla="*/ 408703 w 12192000"/>
              <a:gd name="connsiteY33" fmla="*/ 3323459 h 3414000"/>
              <a:gd name="connsiteX34" fmla="*/ 369867 w 12192000"/>
              <a:gd name="connsiteY34" fmla="*/ 3339093 h 3414000"/>
              <a:gd name="connsiteX35" fmla="*/ 318912 w 12192000"/>
              <a:gd name="connsiteY35" fmla="*/ 3367911 h 3414000"/>
              <a:gd name="connsiteX36" fmla="*/ 119549 w 12192000"/>
              <a:gd name="connsiteY36" fmla="*/ 3404650 h 3414000"/>
              <a:gd name="connsiteX37" fmla="*/ 0 w 12192000"/>
              <a:gd name="connsiteY37" fmla="*/ 3414000 h 3414000"/>
              <a:gd name="connsiteX38" fmla="*/ 0 w 12192000"/>
              <a:gd name="connsiteY38" fmla="*/ 0 h 341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2192000" h="3414000">
                <a:moveTo>
                  <a:pt x="0" y="0"/>
                </a:moveTo>
                <a:lnTo>
                  <a:pt x="12192000" y="0"/>
                </a:lnTo>
                <a:lnTo>
                  <a:pt x="12192000" y="3363677"/>
                </a:lnTo>
                <a:lnTo>
                  <a:pt x="12141171" y="3348643"/>
                </a:lnTo>
                <a:cubicBezTo>
                  <a:pt x="12130340" y="3352656"/>
                  <a:pt x="12120137" y="3342208"/>
                  <a:pt x="12096804" y="3337419"/>
                </a:cubicBezTo>
                <a:cubicBezTo>
                  <a:pt x="12073471" y="3332630"/>
                  <a:pt x="12025984" y="3353421"/>
                  <a:pt x="12001172" y="3319906"/>
                </a:cubicBezTo>
                <a:cubicBezTo>
                  <a:pt x="11931984" y="3317322"/>
                  <a:pt x="11987030" y="3316977"/>
                  <a:pt x="11929171" y="3326226"/>
                </a:cubicBezTo>
                <a:cubicBezTo>
                  <a:pt x="11931062" y="3332410"/>
                  <a:pt x="11821861" y="3285262"/>
                  <a:pt x="11820782" y="3289139"/>
                </a:cubicBezTo>
                <a:lnTo>
                  <a:pt x="11760586" y="3251827"/>
                </a:lnTo>
                <a:cubicBezTo>
                  <a:pt x="11725035" y="3246909"/>
                  <a:pt x="11677570" y="3253905"/>
                  <a:pt x="11653933" y="3237073"/>
                </a:cubicBezTo>
                <a:cubicBezTo>
                  <a:pt x="11648284" y="3237361"/>
                  <a:pt x="11597503" y="3198993"/>
                  <a:pt x="11577355" y="3211512"/>
                </a:cubicBezTo>
                <a:cubicBezTo>
                  <a:pt x="11529762" y="3203503"/>
                  <a:pt x="11537361" y="3169633"/>
                  <a:pt x="11462173" y="3157413"/>
                </a:cubicBezTo>
                <a:cubicBezTo>
                  <a:pt x="11410782" y="3145332"/>
                  <a:pt x="11394963" y="3124923"/>
                  <a:pt x="11336983" y="3096805"/>
                </a:cubicBezTo>
                <a:cubicBezTo>
                  <a:pt x="11307545" y="3084857"/>
                  <a:pt x="11278574" y="3101437"/>
                  <a:pt x="11255758" y="3091685"/>
                </a:cubicBezTo>
                <a:cubicBezTo>
                  <a:pt x="11232943" y="3081933"/>
                  <a:pt x="11238810" y="3066090"/>
                  <a:pt x="11200090" y="3038291"/>
                </a:cubicBezTo>
                <a:cubicBezTo>
                  <a:pt x="11153789" y="3006660"/>
                  <a:pt x="11084773" y="2967348"/>
                  <a:pt x="11053220" y="2918932"/>
                </a:cubicBezTo>
                <a:cubicBezTo>
                  <a:pt x="11009753" y="2888387"/>
                  <a:pt x="10991742" y="2867291"/>
                  <a:pt x="10939288" y="2855023"/>
                </a:cubicBezTo>
                <a:cubicBezTo>
                  <a:pt x="10775958" y="2834655"/>
                  <a:pt x="10755286" y="2847290"/>
                  <a:pt x="10744450" y="2833410"/>
                </a:cubicBezTo>
                <a:cubicBezTo>
                  <a:pt x="10732967" y="2835610"/>
                  <a:pt x="10488076" y="2783584"/>
                  <a:pt x="10343114" y="2798726"/>
                </a:cubicBezTo>
                <a:cubicBezTo>
                  <a:pt x="10237708" y="2801066"/>
                  <a:pt x="10137651" y="2840908"/>
                  <a:pt x="10082228" y="2811706"/>
                </a:cubicBezTo>
                <a:cubicBezTo>
                  <a:pt x="10002977" y="2836117"/>
                  <a:pt x="10065027" y="2834240"/>
                  <a:pt x="9724642" y="2837965"/>
                </a:cubicBezTo>
                <a:cubicBezTo>
                  <a:pt x="9384257" y="2841690"/>
                  <a:pt x="8208254" y="2743821"/>
                  <a:pt x="8039917" y="2834055"/>
                </a:cubicBezTo>
                <a:cubicBezTo>
                  <a:pt x="7683020" y="2867979"/>
                  <a:pt x="7380768" y="2943417"/>
                  <a:pt x="6923165" y="2920979"/>
                </a:cubicBezTo>
                <a:cubicBezTo>
                  <a:pt x="5970797" y="2826377"/>
                  <a:pt x="4381148" y="3024063"/>
                  <a:pt x="3308916" y="3049911"/>
                </a:cubicBezTo>
                <a:cubicBezTo>
                  <a:pt x="2539230" y="3090131"/>
                  <a:pt x="2490112" y="3162141"/>
                  <a:pt x="2279650" y="3187700"/>
                </a:cubicBezTo>
                <a:cubicBezTo>
                  <a:pt x="2069188" y="3213259"/>
                  <a:pt x="2113875" y="3207496"/>
                  <a:pt x="2046142" y="3203263"/>
                </a:cubicBezTo>
                <a:cubicBezTo>
                  <a:pt x="1978409" y="3199030"/>
                  <a:pt x="1916122" y="3198915"/>
                  <a:pt x="1835150" y="3200400"/>
                </a:cubicBezTo>
                <a:cubicBezTo>
                  <a:pt x="1728778" y="3151085"/>
                  <a:pt x="1655086" y="3208292"/>
                  <a:pt x="1560312" y="3212173"/>
                </a:cubicBezTo>
                <a:cubicBezTo>
                  <a:pt x="1488788" y="3201117"/>
                  <a:pt x="1381396" y="3228826"/>
                  <a:pt x="1304604" y="3185587"/>
                </a:cubicBezTo>
                <a:cubicBezTo>
                  <a:pt x="1214758" y="3240983"/>
                  <a:pt x="1240861" y="3204815"/>
                  <a:pt x="1160924" y="3219675"/>
                </a:cubicBezTo>
                <a:cubicBezTo>
                  <a:pt x="1120940" y="3215838"/>
                  <a:pt x="1029088" y="3185515"/>
                  <a:pt x="909691" y="3216917"/>
                </a:cubicBezTo>
                <a:cubicBezTo>
                  <a:pt x="894584" y="3261614"/>
                  <a:pt x="794971" y="3221232"/>
                  <a:pt x="764022" y="3235844"/>
                </a:cubicBezTo>
                <a:cubicBezTo>
                  <a:pt x="713144" y="3261930"/>
                  <a:pt x="769147" y="3237497"/>
                  <a:pt x="701916" y="3250221"/>
                </a:cubicBezTo>
                <a:cubicBezTo>
                  <a:pt x="644189" y="3215026"/>
                  <a:pt x="469866" y="3373155"/>
                  <a:pt x="408703" y="3323459"/>
                </a:cubicBezTo>
                <a:cubicBezTo>
                  <a:pt x="401506" y="3343302"/>
                  <a:pt x="389128" y="3337529"/>
                  <a:pt x="369867" y="3339093"/>
                </a:cubicBezTo>
                <a:cubicBezTo>
                  <a:pt x="365490" y="3372373"/>
                  <a:pt x="330308" y="3346613"/>
                  <a:pt x="318912" y="3367911"/>
                </a:cubicBezTo>
                <a:cubicBezTo>
                  <a:pt x="256532" y="3381125"/>
                  <a:pt x="186613" y="3396059"/>
                  <a:pt x="119549" y="3404650"/>
                </a:cubicBezTo>
                <a:lnTo>
                  <a:pt x="0" y="3414000"/>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B0E1A1AC-EF07-4431-B59B-BD97DC0485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31158" y="1598654"/>
            <a:ext cx="8352430" cy="2547852"/>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FFFFF"/>
          </a:solidFill>
          <a:ln>
            <a:noFill/>
          </a:ln>
          <a:effectLst>
            <a:outerShdw blurRad="508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3" name="Picture 2">
            <a:extLst>
              <a:ext uri="{FF2B5EF4-FFF2-40B4-BE49-F238E27FC236}">
                <a16:creationId xmlns:a16="http://schemas.microsoft.com/office/drawing/2014/main" id="{5B86E5E3-A832-4E36-9C5C-DCA5A76D1D8B}"/>
              </a:ext>
            </a:extLst>
          </p:cNvPr>
          <p:cNvPicPr>
            <a:picLocks noChangeAspect="1"/>
          </p:cNvPicPr>
          <p:nvPr/>
        </p:nvPicPr>
        <p:blipFill>
          <a:blip r:embed="rId2"/>
          <a:stretch>
            <a:fillRect/>
          </a:stretch>
        </p:blipFill>
        <p:spPr>
          <a:xfrm>
            <a:off x="4329892" y="2029404"/>
            <a:ext cx="3397101" cy="1673071"/>
          </a:xfrm>
          <a:prstGeom prst="rect">
            <a:avLst/>
          </a:prstGeom>
        </p:spPr>
      </p:pic>
      <p:pic>
        <p:nvPicPr>
          <p:cNvPr id="5" name="Picture 4">
            <a:extLst>
              <a:ext uri="{FF2B5EF4-FFF2-40B4-BE49-F238E27FC236}">
                <a16:creationId xmlns:a16="http://schemas.microsoft.com/office/drawing/2014/main" id="{7820B3A2-47C1-4D47-BC34-C7A9DF3083D7}"/>
              </a:ext>
            </a:extLst>
          </p:cNvPr>
          <p:cNvPicPr>
            <a:picLocks noChangeAspect="1"/>
          </p:cNvPicPr>
          <p:nvPr/>
        </p:nvPicPr>
        <p:blipFill>
          <a:blip r:embed="rId3"/>
          <a:stretch>
            <a:fillRect/>
          </a:stretch>
        </p:blipFill>
        <p:spPr>
          <a:xfrm>
            <a:off x="7726993" y="1768782"/>
            <a:ext cx="2195893" cy="2195893"/>
          </a:xfrm>
          <a:prstGeom prst="rect">
            <a:avLst/>
          </a:prstGeom>
        </p:spPr>
      </p:pic>
      <p:sp>
        <p:nvSpPr>
          <p:cNvPr id="7" name="TextBox 6">
            <a:extLst>
              <a:ext uri="{FF2B5EF4-FFF2-40B4-BE49-F238E27FC236}">
                <a16:creationId xmlns:a16="http://schemas.microsoft.com/office/drawing/2014/main" id="{ADC019E4-A6CC-4FD6-A110-2D53B47A04DD}"/>
              </a:ext>
            </a:extLst>
          </p:cNvPr>
          <p:cNvSpPr txBox="1"/>
          <p:nvPr/>
        </p:nvSpPr>
        <p:spPr>
          <a:xfrm>
            <a:off x="1295077" y="4891893"/>
            <a:ext cx="9466730" cy="1935445"/>
          </a:xfrm>
          <a:prstGeom prst="rect">
            <a:avLst/>
          </a:prstGeom>
        </p:spPr>
        <p:txBody>
          <a:bodyPr vert="horz" lIns="91440" tIns="45720" rIns="91440" bIns="45720" rtlCol="0" anchor="ctr">
            <a:normAutofit/>
          </a:bodyPr>
          <a:lstStyle/>
          <a:p>
            <a:pPr algn="ctr">
              <a:lnSpc>
                <a:spcPct val="90000"/>
              </a:lnSpc>
              <a:spcAft>
                <a:spcPts val="600"/>
              </a:spcAft>
            </a:pPr>
            <a:endParaRPr lang="en-US" sz="3600" b="1" dirty="0">
              <a:solidFill>
                <a:schemeClr val="accent2"/>
              </a:solidFill>
            </a:endParaRPr>
          </a:p>
          <a:p>
            <a:pPr algn="ctr">
              <a:lnSpc>
                <a:spcPct val="90000"/>
              </a:lnSpc>
              <a:spcAft>
                <a:spcPts val="600"/>
              </a:spcAft>
            </a:pPr>
            <a:r>
              <a:rPr lang="en-US" sz="3600" b="1" dirty="0">
                <a:solidFill>
                  <a:srgbClr val="004896"/>
                </a:solidFill>
              </a:rPr>
              <a:t>Let’s prepare </a:t>
            </a:r>
          </a:p>
          <a:p>
            <a:pPr algn="ctr">
              <a:lnSpc>
                <a:spcPct val="90000"/>
              </a:lnSpc>
              <a:spcAft>
                <a:spcPts val="600"/>
              </a:spcAft>
            </a:pPr>
            <a:r>
              <a:rPr lang="en-US" sz="3600" b="1" dirty="0">
                <a:solidFill>
                  <a:srgbClr val="004896"/>
                </a:solidFill>
              </a:rPr>
              <a:t>before you file online!</a:t>
            </a:r>
          </a:p>
        </p:txBody>
      </p:sp>
      <p:sp>
        <p:nvSpPr>
          <p:cNvPr id="2" name="Rectangle: Rounded Corners 1">
            <a:extLst>
              <a:ext uri="{FF2B5EF4-FFF2-40B4-BE49-F238E27FC236}">
                <a16:creationId xmlns:a16="http://schemas.microsoft.com/office/drawing/2014/main" id="{FA2A062D-279E-992B-2889-F8BD69A63D83}"/>
              </a:ext>
            </a:extLst>
          </p:cNvPr>
          <p:cNvSpPr/>
          <p:nvPr/>
        </p:nvSpPr>
        <p:spPr>
          <a:xfrm>
            <a:off x="4183161" y="4146506"/>
            <a:ext cx="4054677" cy="12400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Preparation is the key</a:t>
            </a:r>
          </a:p>
        </p:txBody>
      </p:sp>
    </p:spTree>
    <p:extLst>
      <p:ext uri="{BB962C8B-B14F-4D97-AF65-F5344CB8AC3E}">
        <p14:creationId xmlns:p14="http://schemas.microsoft.com/office/powerpoint/2010/main" val="7945137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A182D396-EC2D-4435-A2E7-2BE57CF6A1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Freeform: Shape 30">
            <a:extLst>
              <a:ext uri="{FF2B5EF4-FFF2-40B4-BE49-F238E27FC236}">
                <a16:creationId xmlns:a16="http://schemas.microsoft.com/office/drawing/2014/main" id="{85B6A842-7411-4FE2-A63A-C064316633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3414000"/>
          </a:xfrm>
          <a:custGeom>
            <a:avLst/>
            <a:gdLst>
              <a:gd name="connsiteX0" fmla="*/ 0 w 12192000"/>
              <a:gd name="connsiteY0" fmla="*/ 0 h 3414000"/>
              <a:gd name="connsiteX1" fmla="*/ 12192000 w 12192000"/>
              <a:gd name="connsiteY1" fmla="*/ 0 h 3414000"/>
              <a:gd name="connsiteX2" fmla="*/ 12192000 w 12192000"/>
              <a:gd name="connsiteY2" fmla="*/ 3363677 h 3414000"/>
              <a:gd name="connsiteX3" fmla="*/ 12174509 w 12192000"/>
              <a:gd name="connsiteY3" fmla="*/ 3367693 h 3414000"/>
              <a:gd name="connsiteX4" fmla="*/ 12144429 w 12192000"/>
              <a:gd name="connsiteY4" fmla="*/ 3375519 h 3414000"/>
              <a:gd name="connsiteX5" fmla="*/ 12091660 w 12192000"/>
              <a:gd name="connsiteY5" fmla="*/ 3329430 h 3414000"/>
              <a:gd name="connsiteX6" fmla="*/ 11929171 w 12192000"/>
              <a:gd name="connsiteY6" fmla="*/ 3326226 h 3414000"/>
              <a:gd name="connsiteX7" fmla="*/ 11820782 w 12192000"/>
              <a:gd name="connsiteY7" fmla="*/ 3289139 h 3414000"/>
              <a:gd name="connsiteX8" fmla="*/ 11760586 w 12192000"/>
              <a:gd name="connsiteY8" fmla="*/ 3251827 h 3414000"/>
              <a:gd name="connsiteX9" fmla="*/ 11687270 w 12192000"/>
              <a:gd name="connsiteY9" fmla="*/ 3218023 h 3414000"/>
              <a:gd name="connsiteX10" fmla="*/ 11648792 w 12192000"/>
              <a:gd name="connsiteY10" fmla="*/ 3216275 h 3414000"/>
              <a:gd name="connsiteX11" fmla="*/ 11557423 w 12192000"/>
              <a:gd name="connsiteY11" fmla="*/ 3195513 h 3414000"/>
              <a:gd name="connsiteX12" fmla="*/ 11336983 w 12192000"/>
              <a:gd name="connsiteY12" fmla="*/ 3096805 h 3414000"/>
              <a:gd name="connsiteX13" fmla="*/ 11200090 w 12192000"/>
              <a:gd name="connsiteY13" fmla="*/ 3066866 h 3414000"/>
              <a:gd name="connsiteX14" fmla="*/ 10939288 w 12192000"/>
              <a:gd name="connsiteY14" fmla="*/ 2855023 h 3414000"/>
              <a:gd name="connsiteX15" fmla="*/ 10563475 w 12192000"/>
              <a:gd name="connsiteY15" fmla="*/ 2792135 h 3414000"/>
              <a:gd name="connsiteX16" fmla="*/ 10136739 w 12192000"/>
              <a:gd name="connsiteY16" fmla="*/ 2801901 h 3414000"/>
              <a:gd name="connsiteX17" fmla="*/ 9661142 w 12192000"/>
              <a:gd name="connsiteY17" fmla="*/ 2787165 h 3414000"/>
              <a:gd name="connsiteX18" fmla="*/ 7709717 w 12192000"/>
              <a:gd name="connsiteY18" fmla="*/ 2795955 h 3414000"/>
              <a:gd name="connsiteX19" fmla="*/ 6923165 w 12192000"/>
              <a:gd name="connsiteY19" fmla="*/ 2920979 h 3414000"/>
              <a:gd name="connsiteX20" fmla="*/ 3308916 w 12192000"/>
              <a:gd name="connsiteY20" fmla="*/ 3049911 h 3414000"/>
              <a:gd name="connsiteX21" fmla="*/ 2046142 w 12192000"/>
              <a:gd name="connsiteY21" fmla="*/ 3203263 h 3414000"/>
              <a:gd name="connsiteX22" fmla="*/ 1573012 w 12192000"/>
              <a:gd name="connsiteY22" fmla="*/ 3250273 h 3414000"/>
              <a:gd name="connsiteX23" fmla="*/ 1304604 w 12192000"/>
              <a:gd name="connsiteY23" fmla="*/ 3185587 h 3414000"/>
              <a:gd name="connsiteX24" fmla="*/ 1160924 w 12192000"/>
              <a:gd name="connsiteY24" fmla="*/ 3219675 h 3414000"/>
              <a:gd name="connsiteX25" fmla="*/ 909691 w 12192000"/>
              <a:gd name="connsiteY25" fmla="*/ 3216917 h 3414000"/>
              <a:gd name="connsiteX26" fmla="*/ 764022 w 12192000"/>
              <a:gd name="connsiteY26" fmla="*/ 3235844 h 3414000"/>
              <a:gd name="connsiteX27" fmla="*/ 701916 w 12192000"/>
              <a:gd name="connsiteY27" fmla="*/ 3250221 h 3414000"/>
              <a:gd name="connsiteX28" fmla="*/ 408703 w 12192000"/>
              <a:gd name="connsiteY28" fmla="*/ 3323459 h 3414000"/>
              <a:gd name="connsiteX29" fmla="*/ 369867 w 12192000"/>
              <a:gd name="connsiteY29" fmla="*/ 3339093 h 3414000"/>
              <a:gd name="connsiteX30" fmla="*/ 318912 w 12192000"/>
              <a:gd name="connsiteY30" fmla="*/ 3367911 h 3414000"/>
              <a:gd name="connsiteX31" fmla="*/ 119549 w 12192000"/>
              <a:gd name="connsiteY31" fmla="*/ 3404650 h 3414000"/>
              <a:gd name="connsiteX32" fmla="*/ 0 w 12192000"/>
              <a:gd name="connsiteY32" fmla="*/ 3414000 h 3414000"/>
              <a:gd name="connsiteX0" fmla="*/ 0 w 12192000"/>
              <a:gd name="connsiteY0" fmla="*/ 0 h 3414000"/>
              <a:gd name="connsiteX1" fmla="*/ 12192000 w 12192000"/>
              <a:gd name="connsiteY1" fmla="*/ 0 h 3414000"/>
              <a:gd name="connsiteX2" fmla="*/ 12192000 w 12192000"/>
              <a:gd name="connsiteY2" fmla="*/ 3363677 h 3414000"/>
              <a:gd name="connsiteX3" fmla="*/ 12174509 w 12192000"/>
              <a:gd name="connsiteY3" fmla="*/ 3367693 h 3414000"/>
              <a:gd name="connsiteX4" fmla="*/ 12144429 w 12192000"/>
              <a:gd name="connsiteY4" fmla="*/ 3375519 h 3414000"/>
              <a:gd name="connsiteX5" fmla="*/ 12091660 w 12192000"/>
              <a:gd name="connsiteY5" fmla="*/ 3329430 h 3414000"/>
              <a:gd name="connsiteX6" fmla="*/ 11929171 w 12192000"/>
              <a:gd name="connsiteY6" fmla="*/ 3326226 h 3414000"/>
              <a:gd name="connsiteX7" fmla="*/ 11820782 w 12192000"/>
              <a:gd name="connsiteY7" fmla="*/ 3289139 h 3414000"/>
              <a:gd name="connsiteX8" fmla="*/ 11760586 w 12192000"/>
              <a:gd name="connsiteY8" fmla="*/ 3251827 h 3414000"/>
              <a:gd name="connsiteX9" fmla="*/ 11687270 w 12192000"/>
              <a:gd name="connsiteY9" fmla="*/ 3218023 h 3414000"/>
              <a:gd name="connsiteX10" fmla="*/ 11648792 w 12192000"/>
              <a:gd name="connsiteY10" fmla="*/ 3216275 h 3414000"/>
              <a:gd name="connsiteX11" fmla="*/ 11557423 w 12192000"/>
              <a:gd name="connsiteY11" fmla="*/ 3195513 h 3414000"/>
              <a:gd name="connsiteX12" fmla="*/ 11336983 w 12192000"/>
              <a:gd name="connsiteY12" fmla="*/ 3096805 h 3414000"/>
              <a:gd name="connsiteX13" fmla="*/ 11200090 w 12192000"/>
              <a:gd name="connsiteY13" fmla="*/ 3066866 h 3414000"/>
              <a:gd name="connsiteX14" fmla="*/ 10939288 w 12192000"/>
              <a:gd name="connsiteY14" fmla="*/ 2855023 h 3414000"/>
              <a:gd name="connsiteX15" fmla="*/ 10782550 w 12192000"/>
              <a:gd name="connsiteY15" fmla="*/ 2820710 h 3414000"/>
              <a:gd name="connsiteX16" fmla="*/ 10136739 w 12192000"/>
              <a:gd name="connsiteY16" fmla="*/ 2801901 h 3414000"/>
              <a:gd name="connsiteX17" fmla="*/ 9661142 w 12192000"/>
              <a:gd name="connsiteY17" fmla="*/ 2787165 h 3414000"/>
              <a:gd name="connsiteX18" fmla="*/ 7709717 w 12192000"/>
              <a:gd name="connsiteY18" fmla="*/ 2795955 h 3414000"/>
              <a:gd name="connsiteX19" fmla="*/ 6923165 w 12192000"/>
              <a:gd name="connsiteY19" fmla="*/ 2920979 h 3414000"/>
              <a:gd name="connsiteX20" fmla="*/ 3308916 w 12192000"/>
              <a:gd name="connsiteY20" fmla="*/ 3049911 h 3414000"/>
              <a:gd name="connsiteX21" fmla="*/ 2046142 w 12192000"/>
              <a:gd name="connsiteY21" fmla="*/ 3203263 h 3414000"/>
              <a:gd name="connsiteX22" fmla="*/ 1573012 w 12192000"/>
              <a:gd name="connsiteY22" fmla="*/ 3250273 h 3414000"/>
              <a:gd name="connsiteX23" fmla="*/ 1304604 w 12192000"/>
              <a:gd name="connsiteY23" fmla="*/ 3185587 h 3414000"/>
              <a:gd name="connsiteX24" fmla="*/ 1160924 w 12192000"/>
              <a:gd name="connsiteY24" fmla="*/ 3219675 h 3414000"/>
              <a:gd name="connsiteX25" fmla="*/ 909691 w 12192000"/>
              <a:gd name="connsiteY25" fmla="*/ 3216917 h 3414000"/>
              <a:gd name="connsiteX26" fmla="*/ 764022 w 12192000"/>
              <a:gd name="connsiteY26" fmla="*/ 3235844 h 3414000"/>
              <a:gd name="connsiteX27" fmla="*/ 701916 w 12192000"/>
              <a:gd name="connsiteY27" fmla="*/ 3250221 h 3414000"/>
              <a:gd name="connsiteX28" fmla="*/ 408703 w 12192000"/>
              <a:gd name="connsiteY28" fmla="*/ 3323459 h 3414000"/>
              <a:gd name="connsiteX29" fmla="*/ 369867 w 12192000"/>
              <a:gd name="connsiteY29" fmla="*/ 3339093 h 3414000"/>
              <a:gd name="connsiteX30" fmla="*/ 318912 w 12192000"/>
              <a:gd name="connsiteY30" fmla="*/ 3367911 h 3414000"/>
              <a:gd name="connsiteX31" fmla="*/ 119549 w 12192000"/>
              <a:gd name="connsiteY31" fmla="*/ 3404650 h 3414000"/>
              <a:gd name="connsiteX32" fmla="*/ 0 w 12192000"/>
              <a:gd name="connsiteY32" fmla="*/ 3414000 h 3414000"/>
              <a:gd name="connsiteX33" fmla="*/ 0 w 12192000"/>
              <a:gd name="connsiteY33" fmla="*/ 0 h 3414000"/>
              <a:gd name="connsiteX0" fmla="*/ 0 w 12192000"/>
              <a:gd name="connsiteY0" fmla="*/ 0 h 3414000"/>
              <a:gd name="connsiteX1" fmla="*/ 12192000 w 12192000"/>
              <a:gd name="connsiteY1" fmla="*/ 0 h 3414000"/>
              <a:gd name="connsiteX2" fmla="*/ 12192000 w 12192000"/>
              <a:gd name="connsiteY2" fmla="*/ 3363677 h 3414000"/>
              <a:gd name="connsiteX3" fmla="*/ 12174509 w 12192000"/>
              <a:gd name="connsiteY3" fmla="*/ 3367693 h 3414000"/>
              <a:gd name="connsiteX4" fmla="*/ 12144429 w 12192000"/>
              <a:gd name="connsiteY4" fmla="*/ 3375519 h 3414000"/>
              <a:gd name="connsiteX5" fmla="*/ 12091660 w 12192000"/>
              <a:gd name="connsiteY5" fmla="*/ 3329430 h 3414000"/>
              <a:gd name="connsiteX6" fmla="*/ 11929171 w 12192000"/>
              <a:gd name="connsiteY6" fmla="*/ 3326226 h 3414000"/>
              <a:gd name="connsiteX7" fmla="*/ 11820782 w 12192000"/>
              <a:gd name="connsiteY7" fmla="*/ 3289139 h 3414000"/>
              <a:gd name="connsiteX8" fmla="*/ 11760586 w 12192000"/>
              <a:gd name="connsiteY8" fmla="*/ 3251827 h 3414000"/>
              <a:gd name="connsiteX9" fmla="*/ 11687270 w 12192000"/>
              <a:gd name="connsiteY9" fmla="*/ 3218023 h 3414000"/>
              <a:gd name="connsiteX10" fmla="*/ 11648792 w 12192000"/>
              <a:gd name="connsiteY10" fmla="*/ 3216275 h 3414000"/>
              <a:gd name="connsiteX11" fmla="*/ 11557423 w 12192000"/>
              <a:gd name="connsiteY11" fmla="*/ 3195513 h 3414000"/>
              <a:gd name="connsiteX12" fmla="*/ 11336983 w 12192000"/>
              <a:gd name="connsiteY12" fmla="*/ 3096805 h 3414000"/>
              <a:gd name="connsiteX13" fmla="*/ 11200090 w 12192000"/>
              <a:gd name="connsiteY13" fmla="*/ 3066866 h 3414000"/>
              <a:gd name="connsiteX14" fmla="*/ 10939288 w 12192000"/>
              <a:gd name="connsiteY14" fmla="*/ 2855023 h 3414000"/>
              <a:gd name="connsiteX15" fmla="*/ 10782550 w 12192000"/>
              <a:gd name="connsiteY15" fmla="*/ 2820710 h 3414000"/>
              <a:gd name="connsiteX16" fmla="*/ 10393914 w 12192000"/>
              <a:gd name="connsiteY16" fmla="*/ 2801901 h 3414000"/>
              <a:gd name="connsiteX17" fmla="*/ 9661142 w 12192000"/>
              <a:gd name="connsiteY17" fmla="*/ 2787165 h 3414000"/>
              <a:gd name="connsiteX18" fmla="*/ 7709717 w 12192000"/>
              <a:gd name="connsiteY18" fmla="*/ 2795955 h 3414000"/>
              <a:gd name="connsiteX19" fmla="*/ 6923165 w 12192000"/>
              <a:gd name="connsiteY19" fmla="*/ 2920979 h 3414000"/>
              <a:gd name="connsiteX20" fmla="*/ 3308916 w 12192000"/>
              <a:gd name="connsiteY20" fmla="*/ 3049911 h 3414000"/>
              <a:gd name="connsiteX21" fmla="*/ 2046142 w 12192000"/>
              <a:gd name="connsiteY21" fmla="*/ 3203263 h 3414000"/>
              <a:gd name="connsiteX22" fmla="*/ 1573012 w 12192000"/>
              <a:gd name="connsiteY22" fmla="*/ 3250273 h 3414000"/>
              <a:gd name="connsiteX23" fmla="*/ 1304604 w 12192000"/>
              <a:gd name="connsiteY23" fmla="*/ 3185587 h 3414000"/>
              <a:gd name="connsiteX24" fmla="*/ 1160924 w 12192000"/>
              <a:gd name="connsiteY24" fmla="*/ 3219675 h 3414000"/>
              <a:gd name="connsiteX25" fmla="*/ 909691 w 12192000"/>
              <a:gd name="connsiteY25" fmla="*/ 3216917 h 3414000"/>
              <a:gd name="connsiteX26" fmla="*/ 764022 w 12192000"/>
              <a:gd name="connsiteY26" fmla="*/ 3235844 h 3414000"/>
              <a:gd name="connsiteX27" fmla="*/ 701916 w 12192000"/>
              <a:gd name="connsiteY27" fmla="*/ 3250221 h 3414000"/>
              <a:gd name="connsiteX28" fmla="*/ 408703 w 12192000"/>
              <a:gd name="connsiteY28" fmla="*/ 3323459 h 3414000"/>
              <a:gd name="connsiteX29" fmla="*/ 369867 w 12192000"/>
              <a:gd name="connsiteY29" fmla="*/ 3339093 h 3414000"/>
              <a:gd name="connsiteX30" fmla="*/ 318912 w 12192000"/>
              <a:gd name="connsiteY30" fmla="*/ 3367911 h 3414000"/>
              <a:gd name="connsiteX31" fmla="*/ 119549 w 12192000"/>
              <a:gd name="connsiteY31" fmla="*/ 3404650 h 3414000"/>
              <a:gd name="connsiteX32" fmla="*/ 0 w 12192000"/>
              <a:gd name="connsiteY32" fmla="*/ 3414000 h 3414000"/>
              <a:gd name="connsiteX33" fmla="*/ 0 w 12192000"/>
              <a:gd name="connsiteY33" fmla="*/ 0 h 3414000"/>
              <a:gd name="connsiteX0" fmla="*/ 0 w 12192000"/>
              <a:gd name="connsiteY0" fmla="*/ 0 h 3414000"/>
              <a:gd name="connsiteX1" fmla="*/ 12192000 w 12192000"/>
              <a:gd name="connsiteY1" fmla="*/ 0 h 3414000"/>
              <a:gd name="connsiteX2" fmla="*/ 12192000 w 12192000"/>
              <a:gd name="connsiteY2" fmla="*/ 3363677 h 3414000"/>
              <a:gd name="connsiteX3" fmla="*/ 12174509 w 12192000"/>
              <a:gd name="connsiteY3" fmla="*/ 3367693 h 3414000"/>
              <a:gd name="connsiteX4" fmla="*/ 12144429 w 12192000"/>
              <a:gd name="connsiteY4" fmla="*/ 3375519 h 3414000"/>
              <a:gd name="connsiteX5" fmla="*/ 12091660 w 12192000"/>
              <a:gd name="connsiteY5" fmla="*/ 3329430 h 3414000"/>
              <a:gd name="connsiteX6" fmla="*/ 11929171 w 12192000"/>
              <a:gd name="connsiteY6" fmla="*/ 3326226 h 3414000"/>
              <a:gd name="connsiteX7" fmla="*/ 11820782 w 12192000"/>
              <a:gd name="connsiteY7" fmla="*/ 3289139 h 3414000"/>
              <a:gd name="connsiteX8" fmla="*/ 11760586 w 12192000"/>
              <a:gd name="connsiteY8" fmla="*/ 3251827 h 3414000"/>
              <a:gd name="connsiteX9" fmla="*/ 11687270 w 12192000"/>
              <a:gd name="connsiteY9" fmla="*/ 3218023 h 3414000"/>
              <a:gd name="connsiteX10" fmla="*/ 11648792 w 12192000"/>
              <a:gd name="connsiteY10" fmla="*/ 3216275 h 3414000"/>
              <a:gd name="connsiteX11" fmla="*/ 11557423 w 12192000"/>
              <a:gd name="connsiteY11" fmla="*/ 3195513 h 3414000"/>
              <a:gd name="connsiteX12" fmla="*/ 11336983 w 12192000"/>
              <a:gd name="connsiteY12" fmla="*/ 3096805 h 3414000"/>
              <a:gd name="connsiteX13" fmla="*/ 11200090 w 12192000"/>
              <a:gd name="connsiteY13" fmla="*/ 3066866 h 3414000"/>
              <a:gd name="connsiteX14" fmla="*/ 10939288 w 12192000"/>
              <a:gd name="connsiteY14" fmla="*/ 2855023 h 3414000"/>
              <a:gd name="connsiteX15" fmla="*/ 10782550 w 12192000"/>
              <a:gd name="connsiteY15" fmla="*/ 2820710 h 3414000"/>
              <a:gd name="connsiteX16" fmla="*/ 10393914 w 12192000"/>
              <a:gd name="connsiteY16" fmla="*/ 2801901 h 3414000"/>
              <a:gd name="connsiteX17" fmla="*/ 9661142 w 12192000"/>
              <a:gd name="connsiteY17" fmla="*/ 2787165 h 3414000"/>
              <a:gd name="connsiteX18" fmla="*/ 7709717 w 12192000"/>
              <a:gd name="connsiteY18" fmla="*/ 2795955 h 3414000"/>
              <a:gd name="connsiteX19" fmla="*/ 6923165 w 12192000"/>
              <a:gd name="connsiteY19" fmla="*/ 2920979 h 3414000"/>
              <a:gd name="connsiteX20" fmla="*/ 3308916 w 12192000"/>
              <a:gd name="connsiteY20" fmla="*/ 3049911 h 3414000"/>
              <a:gd name="connsiteX21" fmla="*/ 2046142 w 12192000"/>
              <a:gd name="connsiteY21" fmla="*/ 3203263 h 3414000"/>
              <a:gd name="connsiteX22" fmla="*/ 1573012 w 12192000"/>
              <a:gd name="connsiteY22" fmla="*/ 3250273 h 3414000"/>
              <a:gd name="connsiteX23" fmla="*/ 1304604 w 12192000"/>
              <a:gd name="connsiteY23" fmla="*/ 3185587 h 3414000"/>
              <a:gd name="connsiteX24" fmla="*/ 1160924 w 12192000"/>
              <a:gd name="connsiteY24" fmla="*/ 3219675 h 3414000"/>
              <a:gd name="connsiteX25" fmla="*/ 909691 w 12192000"/>
              <a:gd name="connsiteY25" fmla="*/ 3216917 h 3414000"/>
              <a:gd name="connsiteX26" fmla="*/ 764022 w 12192000"/>
              <a:gd name="connsiteY26" fmla="*/ 3235844 h 3414000"/>
              <a:gd name="connsiteX27" fmla="*/ 701916 w 12192000"/>
              <a:gd name="connsiteY27" fmla="*/ 3250221 h 3414000"/>
              <a:gd name="connsiteX28" fmla="*/ 408703 w 12192000"/>
              <a:gd name="connsiteY28" fmla="*/ 3323459 h 3414000"/>
              <a:gd name="connsiteX29" fmla="*/ 369867 w 12192000"/>
              <a:gd name="connsiteY29" fmla="*/ 3339093 h 3414000"/>
              <a:gd name="connsiteX30" fmla="*/ 318912 w 12192000"/>
              <a:gd name="connsiteY30" fmla="*/ 3367911 h 3414000"/>
              <a:gd name="connsiteX31" fmla="*/ 119549 w 12192000"/>
              <a:gd name="connsiteY31" fmla="*/ 3404650 h 3414000"/>
              <a:gd name="connsiteX32" fmla="*/ 0 w 12192000"/>
              <a:gd name="connsiteY32" fmla="*/ 3414000 h 3414000"/>
              <a:gd name="connsiteX33" fmla="*/ 0 w 12192000"/>
              <a:gd name="connsiteY33" fmla="*/ 0 h 3414000"/>
              <a:gd name="connsiteX0" fmla="*/ 0 w 12192000"/>
              <a:gd name="connsiteY0" fmla="*/ 0 h 3414000"/>
              <a:gd name="connsiteX1" fmla="*/ 12192000 w 12192000"/>
              <a:gd name="connsiteY1" fmla="*/ 0 h 3414000"/>
              <a:gd name="connsiteX2" fmla="*/ 12192000 w 12192000"/>
              <a:gd name="connsiteY2" fmla="*/ 3363677 h 3414000"/>
              <a:gd name="connsiteX3" fmla="*/ 12174509 w 12192000"/>
              <a:gd name="connsiteY3" fmla="*/ 3367693 h 3414000"/>
              <a:gd name="connsiteX4" fmla="*/ 12144429 w 12192000"/>
              <a:gd name="connsiteY4" fmla="*/ 3375519 h 3414000"/>
              <a:gd name="connsiteX5" fmla="*/ 12091660 w 12192000"/>
              <a:gd name="connsiteY5" fmla="*/ 3329430 h 3414000"/>
              <a:gd name="connsiteX6" fmla="*/ 11929171 w 12192000"/>
              <a:gd name="connsiteY6" fmla="*/ 3326226 h 3414000"/>
              <a:gd name="connsiteX7" fmla="*/ 11820782 w 12192000"/>
              <a:gd name="connsiteY7" fmla="*/ 3289139 h 3414000"/>
              <a:gd name="connsiteX8" fmla="*/ 11760586 w 12192000"/>
              <a:gd name="connsiteY8" fmla="*/ 3251827 h 3414000"/>
              <a:gd name="connsiteX9" fmla="*/ 11687270 w 12192000"/>
              <a:gd name="connsiteY9" fmla="*/ 3218023 h 3414000"/>
              <a:gd name="connsiteX10" fmla="*/ 11648792 w 12192000"/>
              <a:gd name="connsiteY10" fmla="*/ 3216275 h 3414000"/>
              <a:gd name="connsiteX11" fmla="*/ 11557423 w 12192000"/>
              <a:gd name="connsiteY11" fmla="*/ 3195513 h 3414000"/>
              <a:gd name="connsiteX12" fmla="*/ 11336983 w 12192000"/>
              <a:gd name="connsiteY12" fmla="*/ 3096805 h 3414000"/>
              <a:gd name="connsiteX13" fmla="*/ 11200090 w 12192000"/>
              <a:gd name="connsiteY13" fmla="*/ 3066866 h 3414000"/>
              <a:gd name="connsiteX14" fmla="*/ 10939288 w 12192000"/>
              <a:gd name="connsiteY14" fmla="*/ 2855023 h 3414000"/>
              <a:gd name="connsiteX15" fmla="*/ 10782550 w 12192000"/>
              <a:gd name="connsiteY15" fmla="*/ 2820710 h 3414000"/>
              <a:gd name="connsiteX16" fmla="*/ 10393914 w 12192000"/>
              <a:gd name="connsiteY16" fmla="*/ 2801901 h 3414000"/>
              <a:gd name="connsiteX17" fmla="*/ 9661142 w 12192000"/>
              <a:gd name="connsiteY17" fmla="*/ 2787165 h 3414000"/>
              <a:gd name="connsiteX18" fmla="*/ 7709717 w 12192000"/>
              <a:gd name="connsiteY18" fmla="*/ 2795955 h 3414000"/>
              <a:gd name="connsiteX19" fmla="*/ 6923165 w 12192000"/>
              <a:gd name="connsiteY19" fmla="*/ 2920979 h 3414000"/>
              <a:gd name="connsiteX20" fmla="*/ 3308916 w 12192000"/>
              <a:gd name="connsiteY20" fmla="*/ 3049911 h 3414000"/>
              <a:gd name="connsiteX21" fmla="*/ 2046142 w 12192000"/>
              <a:gd name="connsiteY21" fmla="*/ 3203263 h 3414000"/>
              <a:gd name="connsiteX22" fmla="*/ 1573012 w 12192000"/>
              <a:gd name="connsiteY22" fmla="*/ 3250273 h 3414000"/>
              <a:gd name="connsiteX23" fmla="*/ 1304604 w 12192000"/>
              <a:gd name="connsiteY23" fmla="*/ 3185587 h 3414000"/>
              <a:gd name="connsiteX24" fmla="*/ 1160924 w 12192000"/>
              <a:gd name="connsiteY24" fmla="*/ 3219675 h 3414000"/>
              <a:gd name="connsiteX25" fmla="*/ 909691 w 12192000"/>
              <a:gd name="connsiteY25" fmla="*/ 3216917 h 3414000"/>
              <a:gd name="connsiteX26" fmla="*/ 764022 w 12192000"/>
              <a:gd name="connsiteY26" fmla="*/ 3235844 h 3414000"/>
              <a:gd name="connsiteX27" fmla="*/ 701916 w 12192000"/>
              <a:gd name="connsiteY27" fmla="*/ 3250221 h 3414000"/>
              <a:gd name="connsiteX28" fmla="*/ 408703 w 12192000"/>
              <a:gd name="connsiteY28" fmla="*/ 3323459 h 3414000"/>
              <a:gd name="connsiteX29" fmla="*/ 369867 w 12192000"/>
              <a:gd name="connsiteY29" fmla="*/ 3339093 h 3414000"/>
              <a:gd name="connsiteX30" fmla="*/ 318912 w 12192000"/>
              <a:gd name="connsiteY30" fmla="*/ 3367911 h 3414000"/>
              <a:gd name="connsiteX31" fmla="*/ 119549 w 12192000"/>
              <a:gd name="connsiteY31" fmla="*/ 3404650 h 3414000"/>
              <a:gd name="connsiteX32" fmla="*/ 0 w 12192000"/>
              <a:gd name="connsiteY32" fmla="*/ 3414000 h 3414000"/>
              <a:gd name="connsiteX33" fmla="*/ 0 w 12192000"/>
              <a:gd name="connsiteY33" fmla="*/ 0 h 3414000"/>
              <a:gd name="connsiteX0" fmla="*/ 0 w 12192000"/>
              <a:gd name="connsiteY0" fmla="*/ 0 h 3414000"/>
              <a:gd name="connsiteX1" fmla="*/ 12192000 w 12192000"/>
              <a:gd name="connsiteY1" fmla="*/ 0 h 3414000"/>
              <a:gd name="connsiteX2" fmla="*/ 12192000 w 12192000"/>
              <a:gd name="connsiteY2" fmla="*/ 3363677 h 3414000"/>
              <a:gd name="connsiteX3" fmla="*/ 12174509 w 12192000"/>
              <a:gd name="connsiteY3" fmla="*/ 3367693 h 3414000"/>
              <a:gd name="connsiteX4" fmla="*/ 12144429 w 12192000"/>
              <a:gd name="connsiteY4" fmla="*/ 3375519 h 3414000"/>
              <a:gd name="connsiteX5" fmla="*/ 12091660 w 12192000"/>
              <a:gd name="connsiteY5" fmla="*/ 3329430 h 3414000"/>
              <a:gd name="connsiteX6" fmla="*/ 11929171 w 12192000"/>
              <a:gd name="connsiteY6" fmla="*/ 3326226 h 3414000"/>
              <a:gd name="connsiteX7" fmla="*/ 11820782 w 12192000"/>
              <a:gd name="connsiteY7" fmla="*/ 3289139 h 3414000"/>
              <a:gd name="connsiteX8" fmla="*/ 11760586 w 12192000"/>
              <a:gd name="connsiteY8" fmla="*/ 3251827 h 3414000"/>
              <a:gd name="connsiteX9" fmla="*/ 11687270 w 12192000"/>
              <a:gd name="connsiteY9" fmla="*/ 3218023 h 3414000"/>
              <a:gd name="connsiteX10" fmla="*/ 11648792 w 12192000"/>
              <a:gd name="connsiteY10" fmla="*/ 3216275 h 3414000"/>
              <a:gd name="connsiteX11" fmla="*/ 11557423 w 12192000"/>
              <a:gd name="connsiteY11" fmla="*/ 3195513 h 3414000"/>
              <a:gd name="connsiteX12" fmla="*/ 11336983 w 12192000"/>
              <a:gd name="connsiteY12" fmla="*/ 3096805 h 3414000"/>
              <a:gd name="connsiteX13" fmla="*/ 11200090 w 12192000"/>
              <a:gd name="connsiteY13" fmla="*/ 3066866 h 3414000"/>
              <a:gd name="connsiteX14" fmla="*/ 10939288 w 12192000"/>
              <a:gd name="connsiteY14" fmla="*/ 2855023 h 3414000"/>
              <a:gd name="connsiteX15" fmla="*/ 10782550 w 12192000"/>
              <a:gd name="connsiteY15" fmla="*/ 2820710 h 3414000"/>
              <a:gd name="connsiteX16" fmla="*/ 10546314 w 12192000"/>
              <a:gd name="connsiteY16" fmla="*/ 2811426 h 3414000"/>
              <a:gd name="connsiteX17" fmla="*/ 9661142 w 12192000"/>
              <a:gd name="connsiteY17" fmla="*/ 2787165 h 3414000"/>
              <a:gd name="connsiteX18" fmla="*/ 7709717 w 12192000"/>
              <a:gd name="connsiteY18" fmla="*/ 2795955 h 3414000"/>
              <a:gd name="connsiteX19" fmla="*/ 6923165 w 12192000"/>
              <a:gd name="connsiteY19" fmla="*/ 2920979 h 3414000"/>
              <a:gd name="connsiteX20" fmla="*/ 3308916 w 12192000"/>
              <a:gd name="connsiteY20" fmla="*/ 3049911 h 3414000"/>
              <a:gd name="connsiteX21" fmla="*/ 2046142 w 12192000"/>
              <a:gd name="connsiteY21" fmla="*/ 3203263 h 3414000"/>
              <a:gd name="connsiteX22" fmla="*/ 1573012 w 12192000"/>
              <a:gd name="connsiteY22" fmla="*/ 3250273 h 3414000"/>
              <a:gd name="connsiteX23" fmla="*/ 1304604 w 12192000"/>
              <a:gd name="connsiteY23" fmla="*/ 3185587 h 3414000"/>
              <a:gd name="connsiteX24" fmla="*/ 1160924 w 12192000"/>
              <a:gd name="connsiteY24" fmla="*/ 3219675 h 3414000"/>
              <a:gd name="connsiteX25" fmla="*/ 909691 w 12192000"/>
              <a:gd name="connsiteY25" fmla="*/ 3216917 h 3414000"/>
              <a:gd name="connsiteX26" fmla="*/ 764022 w 12192000"/>
              <a:gd name="connsiteY26" fmla="*/ 3235844 h 3414000"/>
              <a:gd name="connsiteX27" fmla="*/ 701916 w 12192000"/>
              <a:gd name="connsiteY27" fmla="*/ 3250221 h 3414000"/>
              <a:gd name="connsiteX28" fmla="*/ 408703 w 12192000"/>
              <a:gd name="connsiteY28" fmla="*/ 3323459 h 3414000"/>
              <a:gd name="connsiteX29" fmla="*/ 369867 w 12192000"/>
              <a:gd name="connsiteY29" fmla="*/ 3339093 h 3414000"/>
              <a:gd name="connsiteX30" fmla="*/ 318912 w 12192000"/>
              <a:gd name="connsiteY30" fmla="*/ 3367911 h 3414000"/>
              <a:gd name="connsiteX31" fmla="*/ 119549 w 12192000"/>
              <a:gd name="connsiteY31" fmla="*/ 3404650 h 3414000"/>
              <a:gd name="connsiteX32" fmla="*/ 0 w 12192000"/>
              <a:gd name="connsiteY32" fmla="*/ 3414000 h 3414000"/>
              <a:gd name="connsiteX33" fmla="*/ 0 w 12192000"/>
              <a:gd name="connsiteY33" fmla="*/ 0 h 3414000"/>
              <a:gd name="connsiteX0" fmla="*/ 0 w 12192000"/>
              <a:gd name="connsiteY0" fmla="*/ 0 h 3414000"/>
              <a:gd name="connsiteX1" fmla="*/ 12192000 w 12192000"/>
              <a:gd name="connsiteY1" fmla="*/ 0 h 3414000"/>
              <a:gd name="connsiteX2" fmla="*/ 12192000 w 12192000"/>
              <a:gd name="connsiteY2" fmla="*/ 3363677 h 3414000"/>
              <a:gd name="connsiteX3" fmla="*/ 12174509 w 12192000"/>
              <a:gd name="connsiteY3" fmla="*/ 3367693 h 3414000"/>
              <a:gd name="connsiteX4" fmla="*/ 12144429 w 12192000"/>
              <a:gd name="connsiteY4" fmla="*/ 3375519 h 3414000"/>
              <a:gd name="connsiteX5" fmla="*/ 12091660 w 12192000"/>
              <a:gd name="connsiteY5" fmla="*/ 3329430 h 3414000"/>
              <a:gd name="connsiteX6" fmla="*/ 11929171 w 12192000"/>
              <a:gd name="connsiteY6" fmla="*/ 3326226 h 3414000"/>
              <a:gd name="connsiteX7" fmla="*/ 11820782 w 12192000"/>
              <a:gd name="connsiteY7" fmla="*/ 3289139 h 3414000"/>
              <a:gd name="connsiteX8" fmla="*/ 11760586 w 12192000"/>
              <a:gd name="connsiteY8" fmla="*/ 3251827 h 3414000"/>
              <a:gd name="connsiteX9" fmla="*/ 11687270 w 12192000"/>
              <a:gd name="connsiteY9" fmla="*/ 3218023 h 3414000"/>
              <a:gd name="connsiteX10" fmla="*/ 11648792 w 12192000"/>
              <a:gd name="connsiteY10" fmla="*/ 3216275 h 3414000"/>
              <a:gd name="connsiteX11" fmla="*/ 11557423 w 12192000"/>
              <a:gd name="connsiteY11" fmla="*/ 3195513 h 3414000"/>
              <a:gd name="connsiteX12" fmla="*/ 11336983 w 12192000"/>
              <a:gd name="connsiteY12" fmla="*/ 3096805 h 3414000"/>
              <a:gd name="connsiteX13" fmla="*/ 11200090 w 12192000"/>
              <a:gd name="connsiteY13" fmla="*/ 3038291 h 3414000"/>
              <a:gd name="connsiteX14" fmla="*/ 10939288 w 12192000"/>
              <a:gd name="connsiteY14" fmla="*/ 2855023 h 3414000"/>
              <a:gd name="connsiteX15" fmla="*/ 10782550 w 12192000"/>
              <a:gd name="connsiteY15" fmla="*/ 2820710 h 3414000"/>
              <a:gd name="connsiteX16" fmla="*/ 10546314 w 12192000"/>
              <a:gd name="connsiteY16" fmla="*/ 2811426 h 3414000"/>
              <a:gd name="connsiteX17" fmla="*/ 9661142 w 12192000"/>
              <a:gd name="connsiteY17" fmla="*/ 2787165 h 3414000"/>
              <a:gd name="connsiteX18" fmla="*/ 7709717 w 12192000"/>
              <a:gd name="connsiteY18" fmla="*/ 2795955 h 3414000"/>
              <a:gd name="connsiteX19" fmla="*/ 6923165 w 12192000"/>
              <a:gd name="connsiteY19" fmla="*/ 2920979 h 3414000"/>
              <a:gd name="connsiteX20" fmla="*/ 3308916 w 12192000"/>
              <a:gd name="connsiteY20" fmla="*/ 3049911 h 3414000"/>
              <a:gd name="connsiteX21" fmla="*/ 2046142 w 12192000"/>
              <a:gd name="connsiteY21" fmla="*/ 3203263 h 3414000"/>
              <a:gd name="connsiteX22" fmla="*/ 1573012 w 12192000"/>
              <a:gd name="connsiteY22" fmla="*/ 3250273 h 3414000"/>
              <a:gd name="connsiteX23" fmla="*/ 1304604 w 12192000"/>
              <a:gd name="connsiteY23" fmla="*/ 3185587 h 3414000"/>
              <a:gd name="connsiteX24" fmla="*/ 1160924 w 12192000"/>
              <a:gd name="connsiteY24" fmla="*/ 3219675 h 3414000"/>
              <a:gd name="connsiteX25" fmla="*/ 909691 w 12192000"/>
              <a:gd name="connsiteY25" fmla="*/ 3216917 h 3414000"/>
              <a:gd name="connsiteX26" fmla="*/ 764022 w 12192000"/>
              <a:gd name="connsiteY26" fmla="*/ 3235844 h 3414000"/>
              <a:gd name="connsiteX27" fmla="*/ 701916 w 12192000"/>
              <a:gd name="connsiteY27" fmla="*/ 3250221 h 3414000"/>
              <a:gd name="connsiteX28" fmla="*/ 408703 w 12192000"/>
              <a:gd name="connsiteY28" fmla="*/ 3323459 h 3414000"/>
              <a:gd name="connsiteX29" fmla="*/ 369867 w 12192000"/>
              <a:gd name="connsiteY29" fmla="*/ 3339093 h 3414000"/>
              <a:gd name="connsiteX30" fmla="*/ 318912 w 12192000"/>
              <a:gd name="connsiteY30" fmla="*/ 3367911 h 3414000"/>
              <a:gd name="connsiteX31" fmla="*/ 119549 w 12192000"/>
              <a:gd name="connsiteY31" fmla="*/ 3404650 h 3414000"/>
              <a:gd name="connsiteX32" fmla="*/ 0 w 12192000"/>
              <a:gd name="connsiteY32" fmla="*/ 3414000 h 3414000"/>
              <a:gd name="connsiteX33" fmla="*/ 0 w 12192000"/>
              <a:gd name="connsiteY33" fmla="*/ 0 h 3414000"/>
              <a:gd name="connsiteX0" fmla="*/ 0 w 12192000"/>
              <a:gd name="connsiteY0" fmla="*/ 0 h 3414000"/>
              <a:gd name="connsiteX1" fmla="*/ 12192000 w 12192000"/>
              <a:gd name="connsiteY1" fmla="*/ 0 h 3414000"/>
              <a:gd name="connsiteX2" fmla="*/ 12192000 w 12192000"/>
              <a:gd name="connsiteY2" fmla="*/ 3363677 h 3414000"/>
              <a:gd name="connsiteX3" fmla="*/ 12174509 w 12192000"/>
              <a:gd name="connsiteY3" fmla="*/ 3367693 h 3414000"/>
              <a:gd name="connsiteX4" fmla="*/ 12144429 w 12192000"/>
              <a:gd name="connsiteY4" fmla="*/ 3375519 h 3414000"/>
              <a:gd name="connsiteX5" fmla="*/ 12091660 w 12192000"/>
              <a:gd name="connsiteY5" fmla="*/ 3329430 h 3414000"/>
              <a:gd name="connsiteX6" fmla="*/ 11929171 w 12192000"/>
              <a:gd name="connsiteY6" fmla="*/ 3326226 h 3414000"/>
              <a:gd name="connsiteX7" fmla="*/ 11820782 w 12192000"/>
              <a:gd name="connsiteY7" fmla="*/ 3289139 h 3414000"/>
              <a:gd name="connsiteX8" fmla="*/ 11760586 w 12192000"/>
              <a:gd name="connsiteY8" fmla="*/ 3251827 h 3414000"/>
              <a:gd name="connsiteX9" fmla="*/ 11687270 w 12192000"/>
              <a:gd name="connsiteY9" fmla="*/ 3218023 h 3414000"/>
              <a:gd name="connsiteX10" fmla="*/ 11648792 w 12192000"/>
              <a:gd name="connsiteY10" fmla="*/ 3216275 h 3414000"/>
              <a:gd name="connsiteX11" fmla="*/ 11462173 w 12192000"/>
              <a:gd name="connsiteY11" fmla="*/ 3157413 h 3414000"/>
              <a:gd name="connsiteX12" fmla="*/ 11336983 w 12192000"/>
              <a:gd name="connsiteY12" fmla="*/ 3096805 h 3414000"/>
              <a:gd name="connsiteX13" fmla="*/ 11200090 w 12192000"/>
              <a:gd name="connsiteY13" fmla="*/ 3038291 h 3414000"/>
              <a:gd name="connsiteX14" fmla="*/ 10939288 w 12192000"/>
              <a:gd name="connsiteY14" fmla="*/ 2855023 h 3414000"/>
              <a:gd name="connsiteX15" fmla="*/ 10782550 w 12192000"/>
              <a:gd name="connsiteY15" fmla="*/ 2820710 h 3414000"/>
              <a:gd name="connsiteX16" fmla="*/ 10546314 w 12192000"/>
              <a:gd name="connsiteY16" fmla="*/ 2811426 h 3414000"/>
              <a:gd name="connsiteX17" fmla="*/ 9661142 w 12192000"/>
              <a:gd name="connsiteY17" fmla="*/ 2787165 h 3414000"/>
              <a:gd name="connsiteX18" fmla="*/ 7709717 w 12192000"/>
              <a:gd name="connsiteY18" fmla="*/ 2795955 h 3414000"/>
              <a:gd name="connsiteX19" fmla="*/ 6923165 w 12192000"/>
              <a:gd name="connsiteY19" fmla="*/ 2920979 h 3414000"/>
              <a:gd name="connsiteX20" fmla="*/ 3308916 w 12192000"/>
              <a:gd name="connsiteY20" fmla="*/ 3049911 h 3414000"/>
              <a:gd name="connsiteX21" fmla="*/ 2046142 w 12192000"/>
              <a:gd name="connsiteY21" fmla="*/ 3203263 h 3414000"/>
              <a:gd name="connsiteX22" fmla="*/ 1573012 w 12192000"/>
              <a:gd name="connsiteY22" fmla="*/ 3250273 h 3414000"/>
              <a:gd name="connsiteX23" fmla="*/ 1304604 w 12192000"/>
              <a:gd name="connsiteY23" fmla="*/ 3185587 h 3414000"/>
              <a:gd name="connsiteX24" fmla="*/ 1160924 w 12192000"/>
              <a:gd name="connsiteY24" fmla="*/ 3219675 h 3414000"/>
              <a:gd name="connsiteX25" fmla="*/ 909691 w 12192000"/>
              <a:gd name="connsiteY25" fmla="*/ 3216917 h 3414000"/>
              <a:gd name="connsiteX26" fmla="*/ 764022 w 12192000"/>
              <a:gd name="connsiteY26" fmla="*/ 3235844 h 3414000"/>
              <a:gd name="connsiteX27" fmla="*/ 701916 w 12192000"/>
              <a:gd name="connsiteY27" fmla="*/ 3250221 h 3414000"/>
              <a:gd name="connsiteX28" fmla="*/ 408703 w 12192000"/>
              <a:gd name="connsiteY28" fmla="*/ 3323459 h 3414000"/>
              <a:gd name="connsiteX29" fmla="*/ 369867 w 12192000"/>
              <a:gd name="connsiteY29" fmla="*/ 3339093 h 3414000"/>
              <a:gd name="connsiteX30" fmla="*/ 318912 w 12192000"/>
              <a:gd name="connsiteY30" fmla="*/ 3367911 h 3414000"/>
              <a:gd name="connsiteX31" fmla="*/ 119549 w 12192000"/>
              <a:gd name="connsiteY31" fmla="*/ 3404650 h 3414000"/>
              <a:gd name="connsiteX32" fmla="*/ 0 w 12192000"/>
              <a:gd name="connsiteY32" fmla="*/ 3414000 h 3414000"/>
              <a:gd name="connsiteX33" fmla="*/ 0 w 12192000"/>
              <a:gd name="connsiteY33" fmla="*/ 0 h 3414000"/>
              <a:gd name="connsiteX0" fmla="*/ 0 w 12192000"/>
              <a:gd name="connsiteY0" fmla="*/ 0 h 3414000"/>
              <a:gd name="connsiteX1" fmla="*/ 12192000 w 12192000"/>
              <a:gd name="connsiteY1" fmla="*/ 0 h 3414000"/>
              <a:gd name="connsiteX2" fmla="*/ 12192000 w 12192000"/>
              <a:gd name="connsiteY2" fmla="*/ 3363677 h 3414000"/>
              <a:gd name="connsiteX3" fmla="*/ 12174509 w 12192000"/>
              <a:gd name="connsiteY3" fmla="*/ 3367693 h 3414000"/>
              <a:gd name="connsiteX4" fmla="*/ 12144429 w 12192000"/>
              <a:gd name="connsiteY4" fmla="*/ 3375519 h 3414000"/>
              <a:gd name="connsiteX5" fmla="*/ 12091660 w 12192000"/>
              <a:gd name="connsiteY5" fmla="*/ 3329430 h 3414000"/>
              <a:gd name="connsiteX6" fmla="*/ 11929171 w 12192000"/>
              <a:gd name="connsiteY6" fmla="*/ 3326226 h 3414000"/>
              <a:gd name="connsiteX7" fmla="*/ 11820782 w 12192000"/>
              <a:gd name="connsiteY7" fmla="*/ 3289139 h 3414000"/>
              <a:gd name="connsiteX8" fmla="*/ 11760586 w 12192000"/>
              <a:gd name="connsiteY8" fmla="*/ 3251827 h 3414000"/>
              <a:gd name="connsiteX9" fmla="*/ 11687270 w 12192000"/>
              <a:gd name="connsiteY9" fmla="*/ 3218023 h 3414000"/>
              <a:gd name="connsiteX10" fmla="*/ 11577355 w 12192000"/>
              <a:gd name="connsiteY10" fmla="*/ 3211512 h 3414000"/>
              <a:gd name="connsiteX11" fmla="*/ 11462173 w 12192000"/>
              <a:gd name="connsiteY11" fmla="*/ 3157413 h 3414000"/>
              <a:gd name="connsiteX12" fmla="*/ 11336983 w 12192000"/>
              <a:gd name="connsiteY12" fmla="*/ 3096805 h 3414000"/>
              <a:gd name="connsiteX13" fmla="*/ 11200090 w 12192000"/>
              <a:gd name="connsiteY13" fmla="*/ 3038291 h 3414000"/>
              <a:gd name="connsiteX14" fmla="*/ 10939288 w 12192000"/>
              <a:gd name="connsiteY14" fmla="*/ 2855023 h 3414000"/>
              <a:gd name="connsiteX15" fmla="*/ 10782550 w 12192000"/>
              <a:gd name="connsiteY15" fmla="*/ 2820710 h 3414000"/>
              <a:gd name="connsiteX16" fmla="*/ 10546314 w 12192000"/>
              <a:gd name="connsiteY16" fmla="*/ 2811426 h 3414000"/>
              <a:gd name="connsiteX17" fmla="*/ 9661142 w 12192000"/>
              <a:gd name="connsiteY17" fmla="*/ 2787165 h 3414000"/>
              <a:gd name="connsiteX18" fmla="*/ 7709717 w 12192000"/>
              <a:gd name="connsiteY18" fmla="*/ 2795955 h 3414000"/>
              <a:gd name="connsiteX19" fmla="*/ 6923165 w 12192000"/>
              <a:gd name="connsiteY19" fmla="*/ 2920979 h 3414000"/>
              <a:gd name="connsiteX20" fmla="*/ 3308916 w 12192000"/>
              <a:gd name="connsiteY20" fmla="*/ 3049911 h 3414000"/>
              <a:gd name="connsiteX21" fmla="*/ 2046142 w 12192000"/>
              <a:gd name="connsiteY21" fmla="*/ 3203263 h 3414000"/>
              <a:gd name="connsiteX22" fmla="*/ 1573012 w 12192000"/>
              <a:gd name="connsiteY22" fmla="*/ 3250273 h 3414000"/>
              <a:gd name="connsiteX23" fmla="*/ 1304604 w 12192000"/>
              <a:gd name="connsiteY23" fmla="*/ 3185587 h 3414000"/>
              <a:gd name="connsiteX24" fmla="*/ 1160924 w 12192000"/>
              <a:gd name="connsiteY24" fmla="*/ 3219675 h 3414000"/>
              <a:gd name="connsiteX25" fmla="*/ 909691 w 12192000"/>
              <a:gd name="connsiteY25" fmla="*/ 3216917 h 3414000"/>
              <a:gd name="connsiteX26" fmla="*/ 764022 w 12192000"/>
              <a:gd name="connsiteY26" fmla="*/ 3235844 h 3414000"/>
              <a:gd name="connsiteX27" fmla="*/ 701916 w 12192000"/>
              <a:gd name="connsiteY27" fmla="*/ 3250221 h 3414000"/>
              <a:gd name="connsiteX28" fmla="*/ 408703 w 12192000"/>
              <a:gd name="connsiteY28" fmla="*/ 3323459 h 3414000"/>
              <a:gd name="connsiteX29" fmla="*/ 369867 w 12192000"/>
              <a:gd name="connsiteY29" fmla="*/ 3339093 h 3414000"/>
              <a:gd name="connsiteX30" fmla="*/ 318912 w 12192000"/>
              <a:gd name="connsiteY30" fmla="*/ 3367911 h 3414000"/>
              <a:gd name="connsiteX31" fmla="*/ 119549 w 12192000"/>
              <a:gd name="connsiteY31" fmla="*/ 3404650 h 3414000"/>
              <a:gd name="connsiteX32" fmla="*/ 0 w 12192000"/>
              <a:gd name="connsiteY32" fmla="*/ 3414000 h 3414000"/>
              <a:gd name="connsiteX33" fmla="*/ 0 w 12192000"/>
              <a:gd name="connsiteY33" fmla="*/ 0 h 3414000"/>
              <a:gd name="connsiteX0" fmla="*/ 0 w 12192000"/>
              <a:gd name="connsiteY0" fmla="*/ 0 h 3414000"/>
              <a:gd name="connsiteX1" fmla="*/ 12192000 w 12192000"/>
              <a:gd name="connsiteY1" fmla="*/ 0 h 3414000"/>
              <a:gd name="connsiteX2" fmla="*/ 12192000 w 12192000"/>
              <a:gd name="connsiteY2" fmla="*/ 3363677 h 3414000"/>
              <a:gd name="connsiteX3" fmla="*/ 12174509 w 12192000"/>
              <a:gd name="connsiteY3" fmla="*/ 3367693 h 3414000"/>
              <a:gd name="connsiteX4" fmla="*/ 12144429 w 12192000"/>
              <a:gd name="connsiteY4" fmla="*/ 3375519 h 3414000"/>
              <a:gd name="connsiteX5" fmla="*/ 12091660 w 12192000"/>
              <a:gd name="connsiteY5" fmla="*/ 3329430 h 3414000"/>
              <a:gd name="connsiteX6" fmla="*/ 11929171 w 12192000"/>
              <a:gd name="connsiteY6" fmla="*/ 3326226 h 3414000"/>
              <a:gd name="connsiteX7" fmla="*/ 11820782 w 12192000"/>
              <a:gd name="connsiteY7" fmla="*/ 3289139 h 3414000"/>
              <a:gd name="connsiteX8" fmla="*/ 11760586 w 12192000"/>
              <a:gd name="connsiteY8" fmla="*/ 3251827 h 3414000"/>
              <a:gd name="connsiteX9" fmla="*/ 11653933 w 12192000"/>
              <a:gd name="connsiteY9" fmla="*/ 3237073 h 3414000"/>
              <a:gd name="connsiteX10" fmla="*/ 11577355 w 12192000"/>
              <a:gd name="connsiteY10" fmla="*/ 3211512 h 3414000"/>
              <a:gd name="connsiteX11" fmla="*/ 11462173 w 12192000"/>
              <a:gd name="connsiteY11" fmla="*/ 3157413 h 3414000"/>
              <a:gd name="connsiteX12" fmla="*/ 11336983 w 12192000"/>
              <a:gd name="connsiteY12" fmla="*/ 3096805 h 3414000"/>
              <a:gd name="connsiteX13" fmla="*/ 11200090 w 12192000"/>
              <a:gd name="connsiteY13" fmla="*/ 3038291 h 3414000"/>
              <a:gd name="connsiteX14" fmla="*/ 10939288 w 12192000"/>
              <a:gd name="connsiteY14" fmla="*/ 2855023 h 3414000"/>
              <a:gd name="connsiteX15" fmla="*/ 10782550 w 12192000"/>
              <a:gd name="connsiteY15" fmla="*/ 2820710 h 3414000"/>
              <a:gd name="connsiteX16" fmla="*/ 10546314 w 12192000"/>
              <a:gd name="connsiteY16" fmla="*/ 2811426 h 3414000"/>
              <a:gd name="connsiteX17" fmla="*/ 9661142 w 12192000"/>
              <a:gd name="connsiteY17" fmla="*/ 2787165 h 3414000"/>
              <a:gd name="connsiteX18" fmla="*/ 7709717 w 12192000"/>
              <a:gd name="connsiteY18" fmla="*/ 2795955 h 3414000"/>
              <a:gd name="connsiteX19" fmla="*/ 6923165 w 12192000"/>
              <a:gd name="connsiteY19" fmla="*/ 2920979 h 3414000"/>
              <a:gd name="connsiteX20" fmla="*/ 3308916 w 12192000"/>
              <a:gd name="connsiteY20" fmla="*/ 3049911 h 3414000"/>
              <a:gd name="connsiteX21" fmla="*/ 2046142 w 12192000"/>
              <a:gd name="connsiteY21" fmla="*/ 3203263 h 3414000"/>
              <a:gd name="connsiteX22" fmla="*/ 1573012 w 12192000"/>
              <a:gd name="connsiteY22" fmla="*/ 3250273 h 3414000"/>
              <a:gd name="connsiteX23" fmla="*/ 1304604 w 12192000"/>
              <a:gd name="connsiteY23" fmla="*/ 3185587 h 3414000"/>
              <a:gd name="connsiteX24" fmla="*/ 1160924 w 12192000"/>
              <a:gd name="connsiteY24" fmla="*/ 3219675 h 3414000"/>
              <a:gd name="connsiteX25" fmla="*/ 909691 w 12192000"/>
              <a:gd name="connsiteY25" fmla="*/ 3216917 h 3414000"/>
              <a:gd name="connsiteX26" fmla="*/ 764022 w 12192000"/>
              <a:gd name="connsiteY26" fmla="*/ 3235844 h 3414000"/>
              <a:gd name="connsiteX27" fmla="*/ 701916 w 12192000"/>
              <a:gd name="connsiteY27" fmla="*/ 3250221 h 3414000"/>
              <a:gd name="connsiteX28" fmla="*/ 408703 w 12192000"/>
              <a:gd name="connsiteY28" fmla="*/ 3323459 h 3414000"/>
              <a:gd name="connsiteX29" fmla="*/ 369867 w 12192000"/>
              <a:gd name="connsiteY29" fmla="*/ 3339093 h 3414000"/>
              <a:gd name="connsiteX30" fmla="*/ 318912 w 12192000"/>
              <a:gd name="connsiteY30" fmla="*/ 3367911 h 3414000"/>
              <a:gd name="connsiteX31" fmla="*/ 119549 w 12192000"/>
              <a:gd name="connsiteY31" fmla="*/ 3404650 h 3414000"/>
              <a:gd name="connsiteX32" fmla="*/ 0 w 12192000"/>
              <a:gd name="connsiteY32" fmla="*/ 3414000 h 3414000"/>
              <a:gd name="connsiteX33" fmla="*/ 0 w 12192000"/>
              <a:gd name="connsiteY33" fmla="*/ 0 h 3414000"/>
              <a:gd name="connsiteX0" fmla="*/ 0 w 12192000"/>
              <a:gd name="connsiteY0" fmla="*/ 0 h 3414000"/>
              <a:gd name="connsiteX1" fmla="*/ 12192000 w 12192000"/>
              <a:gd name="connsiteY1" fmla="*/ 0 h 3414000"/>
              <a:gd name="connsiteX2" fmla="*/ 12192000 w 12192000"/>
              <a:gd name="connsiteY2" fmla="*/ 3363677 h 3414000"/>
              <a:gd name="connsiteX3" fmla="*/ 12174509 w 12192000"/>
              <a:gd name="connsiteY3" fmla="*/ 3367693 h 3414000"/>
              <a:gd name="connsiteX4" fmla="*/ 12144429 w 12192000"/>
              <a:gd name="connsiteY4" fmla="*/ 3375519 h 3414000"/>
              <a:gd name="connsiteX5" fmla="*/ 12015460 w 12192000"/>
              <a:gd name="connsiteY5" fmla="*/ 3343718 h 3414000"/>
              <a:gd name="connsiteX6" fmla="*/ 11929171 w 12192000"/>
              <a:gd name="connsiteY6" fmla="*/ 3326226 h 3414000"/>
              <a:gd name="connsiteX7" fmla="*/ 11820782 w 12192000"/>
              <a:gd name="connsiteY7" fmla="*/ 3289139 h 3414000"/>
              <a:gd name="connsiteX8" fmla="*/ 11760586 w 12192000"/>
              <a:gd name="connsiteY8" fmla="*/ 3251827 h 3414000"/>
              <a:gd name="connsiteX9" fmla="*/ 11653933 w 12192000"/>
              <a:gd name="connsiteY9" fmla="*/ 3237073 h 3414000"/>
              <a:gd name="connsiteX10" fmla="*/ 11577355 w 12192000"/>
              <a:gd name="connsiteY10" fmla="*/ 3211512 h 3414000"/>
              <a:gd name="connsiteX11" fmla="*/ 11462173 w 12192000"/>
              <a:gd name="connsiteY11" fmla="*/ 3157413 h 3414000"/>
              <a:gd name="connsiteX12" fmla="*/ 11336983 w 12192000"/>
              <a:gd name="connsiteY12" fmla="*/ 3096805 h 3414000"/>
              <a:gd name="connsiteX13" fmla="*/ 11200090 w 12192000"/>
              <a:gd name="connsiteY13" fmla="*/ 3038291 h 3414000"/>
              <a:gd name="connsiteX14" fmla="*/ 10939288 w 12192000"/>
              <a:gd name="connsiteY14" fmla="*/ 2855023 h 3414000"/>
              <a:gd name="connsiteX15" fmla="*/ 10782550 w 12192000"/>
              <a:gd name="connsiteY15" fmla="*/ 2820710 h 3414000"/>
              <a:gd name="connsiteX16" fmla="*/ 10546314 w 12192000"/>
              <a:gd name="connsiteY16" fmla="*/ 2811426 h 3414000"/>
              <a:gd name="connsiteX17" fmla="*/ 9661142 w 12192000"/>
              <a:gd name="connsiteY17" fmla="*/ 2787165 h 3414000"/>
              <a:gd name="connsiteX18" fmla="*/ 7709717 w 12192000"/>
              <a:gd name="connsiteY18" fmla="*/ 2795955 h 3414000"/>
              <a:gd name="connsiteX19" fmla="*/ 6923165 w 12192000"/>
              <a:gd name="connsiteY19" fmla="*/ 2920979 h 3414000"/>
              <a:gd name="connsiteX20" fmla="*/ 3308916 w 12192000"/>
              <a:gd name="connsiteY20" fmla="*/ 3049911 h 3414000"/>
              <a:gd name="connsiteX21" fmla="*/ 2046142 w 12192000"/>
              <a:gd name="connsiteY21" fmla="*/ 3203263 h 3414000"/>
              <a:gd name="connsiteX22" fmla="*/ 1573012 w 12192000"/>
              <a:gd name="connsiteY22" fmla="*/ 3250273 h 3414000"/>
              <a:gd name="connsiteX23" fmla="*/ 1304604 w 12192000"/>
              <a:gd name="connsiteY23" fmla="*/ 3185587 h 3414000"/>
              <a:gd name="connsiteX24" fmla="*/ 1160924 w 12192000"/>
              <a:gd name="connsiteY24" fmla="*/ 3219675 h 3414000"/>
              <a:gd name="connsiteX25" fmla="*/ 909691 w 12192000"/>
              <a:gd name="connsiteY25" fmla="*/ 3216917 h 3414000"/>
              <a:gd name="connsiteX26" fmla="*/ 764022 w 12192000"/>
              <a:gd name="connsiteY26" fmla="*/ 3235844 h 3414000"/>
              <a:gd name="connsiteX27" fmla="*/ 701916 w 12192000"/>
              <a:gd name="connsiteY27" fmla="*/ 3250221 h 3414000"/>
              <a:gd name="connsiteX28" fmla="*/ 408703 w 12192000"/>
              <a:gd name="connsiteY28" fmla="*/ 3323459 h 3414000"/>
              <a:gd name="connsiteX29" fmla="*/ 369867 w 12192000"/>
              <a:gd name="connsiteY29" fmla="*/ 3339093 h 3414000"/>
              <a:gd name="connsiteX30" fmla="*/ 318912 w 12192000"/>
              <a:gd name="connsiteY30" fmla="*/ 3367911 h 3414000"/>
              <a:gd name="connsiteX31" fmla="*/ 119549 w 12192000"/>
              <a:gd name="connsiteY31" fmla="*/ 3404650 h 3414000"/>
              <a:gd name="connsiteX32" fmla="*/ 0 w 12192000"/>
              <a:gd name="connsiteY32" fmla="*/ 3414000 h 3414000"/>
              <a:gd name="connsiteX33" fmla="*/ 0 w 12192000"/>
              <a:gd name="connsiteY33" fmla="*/ 0 h 3414000"/>
              <a:gd name="connsiteX0" fmla="*/ 0 w 12192000"/>
              <a:gd name="connsiteY0" fmla="*/ 0 h 3414000"/>
              <a:gd name="connsiteX1" fmla="*/ 12192000 w 12192000"/>
              <a:gd name="connsiteY1" fmla="*/ 0 h 3414000"/>
              <a:gd name="connsiteX2" fmla="*/ 12192000 w 12192000"/>
              <a:gd name="connsiteY2" fmla="*/ 3363677 h 3414000"/>
              <a:gd name="connsiteX3" fmla="*/ 12174509 w 12192000"/>
              <a:gd name="connsiteY3" fmla="*/ 3367693 h 3414000"/>
              <a:gd name="connsiteX4" fmla="*/ 12096804 w 12192000"/>
              <a:gd name="connsiteY4" fmla="*/ 3337419 h 3414000"/>
              <a:gd name="connsiteX5" fmla="*/ 12015460 w 12192000"/>
              <a:gd name="connsiteY5" fmla="*/ 3343718 h 3414000"/>
              <a:gd name="connsiteX6" fmla="*/ 11929171 w 12192000"/>
              <a:gd name="connsiteY6" fmla="*/ 3326226 h 3414000"/>
              <a:gd name="connsiteX7" fmla="*/ 11820782 w 12192000"/>
              <a:gd name="connsiteY7" fmla="*/ 3289139 h 3414000"/>
              <a:gd name="connsiteX8" fmla="*/ 11760586 w 12192000"/>
              <a:gd name="connsiteY8" fmla="*/ 3251827 h 3414000"/>
              <a:gd name="connsiteX9" fmla="*/ 11653933 w 12192000"/>
              <a:gd name="connsiteY9" fmla="*/ 3237073 h 3414000"/>
              <a:gd name="connsiteX10" fmla="*/ 11577355 w 12192000"/>
              <a:gd name="connsiteY10" fmla="*/ 3211512 h 3414000"/>
              <a:gd name="connsiteX11" fmla="*/ 11462173 w 12192000"/>
              <a:gd name="connsiteY11" fmla="*/ 3157413 h 3414000"/>
              <a:gd name="connsiteX12" fmla="*/ 11336983 w 12192000"/>
              <a:gd name="connsiteY12" fmla="*/ 3096805 h 3414000"/>
              <a:gd name="connsiteX13" fmla="*/ 11200090 w 12192000"/>
              <a:gd name="connsiteY13" fmla="*/ 3038291 h 3414000"/>
              <a:gd name="connsiteX14" fmla="*/ 10939288 w 12192000"/>
              <a:gd name="connsiteY14" fmla="*/ 2855023 h 3414000"/>
              <a:gd name="connsiteX15" fmla="*/ 10782550 w 12192000"/>
              <a:gd name="connsiteY15" fmla="*/ 2820710 h 3414000"/>
              <a:gd name="connsiteX16" fmla="*/ 10546314 w 12192000"/>
              <a:gd name="connsiteY16" fmla="*/ 2811426 h 3414000"/>
              <a:gd name="connsiteX17" fmla="*/ 9661142 w 12192000"/>
              <a:gd name="connsiteY17" fmla="*/ 2787165 h 3414000"/>
              <a:gd name="connsiteX18" fmla="*/ 7709717 w 12192000"/>
              <a:gd name="connsiteY18" fmla="*/ 2795955 h 3414000"/>
              <a:gd name="connsiteX19" fmla="*/ 6923165 w 12192000"/>
              <a:gd name="connsiteY19" fmla="*/ 2920979 h 3414000"/>
              <a:gd name="connsiteX20" fmla="*/ 3308916 w 12192000"/>
              <a:gd name="connsiteY20" fmla="*/ 3049911 h 3414000"/>
              <a:gd name="connsiteX21" fmla="*/ 2046142 w 12192000"/>
              <a:gd name="connsiteY21" fmla="*/ 3203263 h 3414000"/>
              <a:gd name="connsiteX22" fmla="*/ 1573012 w 12192000"/>
              <a:gd name="connsiteY22" fmla="*/ 3250273 h 3414000"/>
              <a:gd name="connsiteX23" fmla="*/ 1304604 w 12192000"/>
              <a:gd name="connsiteY23" fmla="*/ 3185587 h 3414000"/>
              <a:gd name="connsiteX24" fmla="*/ 1160924 w 12192000"/>
              <a:gd name="connsiteY24" fmla="*/ 3219675 h 3414000"/>
              <a:gd name="connsiteX25" fmla="*/ 909691 w 12192000"/>
              <a:gd name="connsiteY25" fmla="*/ 3216917 h 3414000"/>
              <a:gd name="connsiteX26" fmla="*/ 764022 w 12192000"/>
              <a:gd name="connsiteY26" fmla="*/ 3235844 h 3414000"/>
              <a:gd name="connsiteX27" fmla="*/ 701916 w 12192000"/>
              <a:gd name="connsiteY27" fmla="*/ 3250221 h 3414000"/>
              <a:gd name="connsiteX28" fmla="*/ 408703 w 12192000"/>
              <a:gd name="connsiteY28" fmla="*/ 3323459 h 3414000"/>
              <a:gd name="connsiteX29" fmla="*/ 369867 w 12192000"/>
              <a:gd name="connsiteY29" fmla="*/ 3339093 h 3414000"/>
              <a:gd name="connsiteX30" fmla="*/ 318912 w 12192000"/>
              <a:gd name="connsiteY30" fmla="*/ 3367911 h 3414000"/>
              <a:gd name="connsiteX31" fmla="*/ 119549 w 12192000"/>
              <a:gd name="connsiteY31" fmla="*/ 3404650 h 3414000"/>
              <a:gd name="connsiteX32" fmla="*/ 0 w 12192000"/>
              <a:gd name="connsiteY32" fmla="*/ 3414000 h 3414000"/>
              <a:gd name="connsiteX33" fmla="*/ 0 w 12192000"/>
              <a:gd name="connsiteY33" fmla="*/ 0 h 3414000"/>
              <a:gd name="connsiteX0" fmla="*/ 0 w 12192000"/>
              <a:gd name="connsiteY0" fmla="*/ 0 h 3414000"/>
              <a:gd name="connsiteX1" fmla="*/ 12192000 w 12192000"/>
              <a:gd name="connsiteY1" fmla="*/ 0 h 3414000"/>
              <a:gd name="connsiteX2" fmla="*/ 12192000 w 12192000"/>
              <a:gd name="connsiteY2" fmla="*/ 3363677 h 3414000"/>
              <a:gd name="connsiteX3" fmla="*/ 12174509 w 12192000"/>
              <a:gd name="connsiteY3" fmla="*/ 3367693 h 3414000"/>
              <a:gd name="connsiteX4" fmla="*/ 12096804 w 12192000"/>
              <a:gd name="connsiteY4" fmla="*/ 3337419 h 3414000"/>
              <a:gd name="connsiteX5" fmla="*/ 12001172 w 12192000"/>
              <a:gd name="connsiteY5" fmla="*/ 3319906 h 3414000"/>
              <a:gd name="connsiteX6" fmla="*/ 11929171 w 12192000"/>
              <a:gd name="connsiteY6" fmla="*/ 3326226 h 3414000"/>
              <a:gd name="connsiteX7" fmla="*/ 11820782 w 12192000"/>
              <a:gd name="connsiteY7" fmla="*/ 3289139 h 3414000"/>
              <a:gd name="connsiteX8" fmla="*/ 11760586 w 12192000"/>
              <a:gd name="connsiteY8" fmla="*/ 3251827 h 3414000"/>
              <a:gd name="connsiteX9" fmla="*/ 11653933 w 12192000"/>
              <a:gd name="connsiteY9" fmla="*/ 3237073 h 3414000"/>
              <a:gd name="connsiteX10" fmla="*/ 11577355 w 12192000"/>
              <a:gd name="connsiteY10" fmla="*/ 3211512 h 3414000"/>
              <a:gd name="connsiteX11" fmla="*/ 11462173 w 12192000"/>
              <a:gd name="connsiteY11" fmla="*/ 3157413 h 3414000"/>
              <a:gd name="connsiteX12" fmla="*/ 11336983 w 12192000"/>
              <a:gd name="connsiteY12" fmla="*/ 3096805 h 3414000"/>
              <a:gd name="connsiteX13" fmla="*/ 11200090 w 12192000"/>
              <a:gd name="connsiteY13" fmla="*/ 3038291 h 3414000"/>
              <a:gd name="connsiteX14" fmla="*/ 10939288 w 12192000"/>
              <a:gd name="connsiteY14" fmla="*/ 2855023 h 3414000"/>
              <a:gd name="connsiteX15" fmla="*/ 10782550 w 12192000"/>
              <a:gd name="connsiteY15" fmla="*/ 2820710 h 3414000"/>
              <a:gd name="connsiteX16" fmla="*/ 10546314 w 12192000"/>
              <a:gd name="connsiteY16" fmla="*/ 2811426 h 3414000"/>
              <a:gd name="connsiteX17" fmla="*/ 9661142 w 12192000"/>
              <a:gd name="connsiteY17" fmla="*/ 2787165 h 3414000"/>
              <a:gd name="connsiteX18" fmla="*/ 7709717 w 12192000"/>
              <a:gd name="connsiteY18" fmla="*/ 2795955 h 3414000"/>
              <a:gd name="connsiteX19" fmla="*/ 6923165 w 12192000"/>
              <a:gd name="connsiteY19" fmla="*/ 2920979 h 3414000"/>
              <a:gd name="connsiteX20" fmla="*/ 3308916 w 12192000"/>
              <a:gd name="connsiteY20" fmla="*/ 3049911 h 3414000"/>
              <a:gd name="connsiteX21" fmla="*/ 2046142 w 12192000"/>
              <a:gd name="connsiteY21" fmla="*/ 3203263 h 3414000"/>
              <a:gd name="connsiteX22" fmla="*/ 1573012 w 12192000"/>
              <a:gd name="connsiteY22" fmla="*/ 3250273 h 3414000"/>
              <a:gd name="connsiteX23" fmla="*/ 1304604 w 12192000"/>
              <a:gd name="connsiteY23" fmla="*/ 3185587 h 3414000"/>
              <a:gd name="connsiteX24" fmla="*/ 1160924 w 12192000"/>
              <a:gd name="connsiteY24" fmla="*/ 3219675 h 3414000"/>
              <a:gd name="connsiteX25" fmla="*/ 909691 w 12192000"/>
              <a:gd name="connsiteY25" fmla="*/ 3216917 h 3414000"/>
              <a:gd name="connsiteX26" fmla="*/ 764022 w 12192000"/>
              <a:gd name="connsiteY26" fmla="*/ 3235844 h 3414000"/>
              <a:gd name="connsiteX27" fmla="*/ 701916 w 12192000"/>
              <a:gd name="connsiteY27" fmla="*/ 3250221 h 3414000"/>
              <a:gd name="connsiteX28" fmla="*/ 408703 w 12192000"/>
              <a:gd name="connsiteY28" fmla="*/ 3323459 h 3414000"/>
              <a:gd name="connsiteX29" fmla="*/ 369867 w 12192000"/>
              <a:gd name="connsiteY29" fmla="*/ 3339093 h 3414000"/>
              <a:gd name="connsiteX30" fmla="*/ 318912 w 12192000"/>
              <a:gd name="connsiteY30" fmla="*/ 3367911 h 3414000"/>
              <a:gd name="connsiteX31" fmla="*/ 119549 w 12192000"/>
              <a:gd name="connsiteY31" fmla="*/ 3404650 h 3414000"/>
              <a:gd name="connsiteX32" fmla="*/ 0 w 12192000"/>
              <a:gd name="connsiteY32" fmla="*/ 3414000 h 3414000"/>
              <a:gd name="connsiteX33" fmla="*/ 0 w 12192000"/>
              <a:gd name="connsiteY33" fmla="*/ 0 h 3414000"/>
              <a:gd name="connsiteX0" fmla="*/ 0 w 12192000"/>
              <a:gd name="connsiteY0" fmla="*/ 0 h 3414000"/>
              <a:gd name="connsiteX1" fmla="*/ 12192000 w 12192000"/>
              <a:gd name="connsiteY1" fmla="*/ 0 h 3414000"/>
              <a:gd name="connsiteX2" fmla="*/ 12192000 w 12192000"/>
              <a:gd name="connsiteY2" fmla="*/ 3363677 h 3414000"/>
              <a:gd name="connsiteX3" fmla="*/ 12141171 w 12192000"/>
              <a:gd name="connsiteY3" fmla="*/ 3348643 h 3414000"/>
              <a:gd name="connsiteX4" fmla="*/ 12096804 w 12192000"/>
              <a:gd name="connsiteY4" fmla="*/ 3337419 h 3414000"/>
              <a:gd name="connsiteX5" fmla="*/ 12001172 w 12192000"/>
              <a:gd name="connsiteY5" fmla="*/ 3319906 h 3414000"/>
              <a:gd name="connsiteX6" fmla="*/ 11929171 w 12192000"/>
              <a:gd name="connsiteY6" fmla="*/ 3326226 h 3414000"/>
              <a:gd name="connsiteX7" fmla="*/ 11820782 w 12192000"/>
              <a:gd name="connsiteY7" fmla="*/ 3289139 h 3414000"/>
              <a:gd name="connsiteX8" fmla="*/ 11760586 w 12192000"/>
              <a:gd name="connsiteY8" fmla="*/ 3251827 h 3414000"/>
              <a:gd name="connsiteX9" fmla="*/ 11653933 w 12192000"/>
              <a:gd name="connsiteY9" fmla="*/ 3237073 h 3414000"/>
              <a:gd name="connsiteX10" fmla="*/ 11577355 w 12192000"/>
              <a:gd name="connsiteY10" fmla="*/ 3211512 h 3414000"/>
              <a:gd name="connsiteX11" fmla="*/ 11462173 w 12192000"/>
              <a:gd name="connsiteY11" fmla="*/ 3157413 h 3414000"/>
              <a:gd name="connsiteX12" fmla="*/ 11336983 w 12192000"/>
              <a:gd name="connsiteY12" fmla="*/ 3096805 h 3414000"/>
              <a:gd name="connsiteX13" fmla="*/ 11200090 w 12192000"/>
              <a:gd name="connsiteY13" fmla="*/ 3038291 h 3414000"/>
              <a:gd name="connsiteX14" fmla="*/ 10939288 w 12192000"/>
              <a:gd name="connsiteY14" fmla="*/ 2855023 h 3414000"/>
              <a:gd name="connsiteX15" fmla="*/ 10782550 w 12192000"/>
              <a:gd name="connsiteY15" fmla="*/ 2820710 h 3414000"/>
              <a:gd name="connsiteX16" fmla="*/ 10546314 w 12192000"/>
              <a:gd name="connsiteY16" fmla="*/ 2811426 h 3414000"/>
              <a:gd name="connsiteX17" fmla="*/ 9661142 w 12192000"/>
              <a:gd name="connsiteY17" fmla="*/ 2787165 h 3414000"/>
              <a:gd name="connsiteX18" fmla="*/ 7709717 w 12192000"/>
              <a:gd name="connsiteY18" fmla="*/ 2795955 h 3414000"/>
              <a:gd name="connsiteX19" fmla="*/ 6923165 w 12192000"/>
              <a:gd name="connsiteY19" fmla="*/ 2920979 h 3414000"/>
              <a:gd name="connsiteX20" fmla="*/ 3308916 w 12192000"/>
              <a:gd name="connsiteY20" fmla="*/ 3049911 h 3414000"/>
              <a:gd name="connsiteX21" fmla="*/ 2046142 w 12192000"/>
              <a:gd name="connsiteY21" fmla="*/ 3203263 h 3414000"/>
              <a:gd name="connsiteX22" fmla="*/ 1573012 w 12192000"/>
              <a:gd name="connsiteY22" fmla="*/ 3250273 h 3414000"/>
              <a:gd name="connsiteX23" fmla="*/ 1304604 w 12192000"/>
              <a:gd name="connsiteY23" fmla="*/ 3185587 h 3414000"/>
              <a:gd name="connsiteX24" fmla="*/ 1160924 w 12192000"/>
              <a:gd name="connsiteY24" fmla="*/ 3219675 h 3414000"/>
              <a:gd name="connsiteX25" fmla="*/ 909691 w 12192000"/>
              <a:gd name="connsiteY25" fmla="*/ 3216917 h 3414000"/>
              <a:gd name="connsiteX26" fmla="*/ 764022 w 12192000"/>
              <a:gd name="connsiteY26" fmla="*/ 3235844 h 3414000"/>
              <a:gd name="connsiteX27" fmla="*/ 701916 w 12192000"/>
              <a:gd name="connsiteY27" fmla="*/ 3250221 h 3414000"/>
              <a:gd name="connsiteX28" fmla="*/ 408703 w 12192000"/>
              <a:gd name="connsiteY28" fmla="*/ 3323459 h 3414000"/>
              <a:gd name="connsiteX29" fmla="*/ 369867 w 12192000"/>
              <a:gd name="connsiteY29" fmla="*/ 3339093 h 3414000"/>
              <a:gd name="connsiteX30" fmla="*/ 318912 w 12192000"/>
              <a:gd name="connsiteY30" fmla="*/ 3367911 h 3414000"/>
              <a:gd name="connsiteX31" fmla="*/ 119549 w 12192000"/>
              <a:gd name="connsiteY31" fmla="*/ 3404650 h 3414000"/>
              <a:gd name="connsiteX32" fmla="*/ 0 w 12192000"/>
              <a:gd name="connsiteY32" fmla="*/ 3414000 h 3414000"/>
              <a:gd name="connsiteX33" fmla="*/ 0 w 12192000"/>
              <a:gd name="connsiteY33" fmla="*/ 0 h 3414000"/>
              <a:gd name="connsiteX0" fmla="*/ 0 w 12192000"/>
              <a:gd name="connsiteY0" fmla="*/ 0 h 3414000"/>
              <a:gd name="connsiteX1" fmla="*/ 12192000 w 12192000"/>
              <a:gd name="connsiteY1" fmla="*/ 0 h 3414000"/>
              <a:gd name="connsiteX2" fmla="*/ 12192000 w 12192000"/>
              <a:gd name="connsiteY2" fmla="*/ 3363677 h 3414000"/>
              <a:gd name="connsiteX3" fmla="*/ 12141171 w 12192000"/>
              <a:gd name="connsiteY3" fmla="*/ 3348643 h 3414000"/>
              <a:gd name="connsiteX4" fmla="*/ 12096804 w 12192000"/>
              <a:gd name="connsiteY4" fmla="*/ 3337419 h 3414000"/>
              <a:gd name="connsiteX5" fmla="*/ 12001172 w 12192000"/>
              <a:gd name="connsiteY5" fmla="*/ 3319906 h 3414000"/>
              <a:gd name="connsiteX6" fmla="*/ 11929171 w 12192000"/>
              <a:gd name="connsiteY6" fmla="*/ 3326226 h 3414000"/>
              <a:gd name="connsiteX7" fmla="*/ 11820782 w 12192000"/>
              <a:gd name="connsiteY7" fmla="*/ 3289139 h 3414000"/>
              <a:gd name="connsiteX8" fmla="*/ 11760586 w 12192000"/>
              <a:gd name="connsiteY8" fmla="*/ 3251827 h 3414000"/>
              <a:gd name="connsiteX9" fmla="*/ 11653933 w 12192000"/>
              <a:gd name="connsiteY9" fmla="*/ 3237073 h 3414000"/>
              <a:gd name="connsiteX10" fmla="*/ 11577355 w 12192000"/>
              <a:gd name="connsiteY10" fmla="*/ 3211512 h 3414000"/>
              <a:gd name="connsiteX11" fmla="*/ 11462173 w 12192000"/>
              <a:gd name="connsiteY11" fmla="*/ 3157413 h 3414000"/>
              <a:gd name="connsiteX12" fmla="*/ 11336983 w 12192000"/>
              <a:gd name="connsiteY12" fmla="*/ 3096805 h 3414000"/>
              <a:gd name="connsiteX13" fmla="*/ 11200090 w 12192000"/>
              <a:gd name="connsiteY13" fmla="*/ 3038291 h 3414000"/>
              <a:gd name="connsiteX14" fmla="*/ 10939288 w 12192000"/>
              <a:gd name="connsiteY14" fmla="*/ 2855023 h 3414000"/>
              <a:gd name="connsiteX15" fmla="*/ 10782550 w 12192000"/>
              <a:gd name="connsiteY15" fmla="*/ 2820710 h 3414000"/>
              <a:gd name="connsiteX16" fmla="*/ 10546314 w 12192000"/>
              <a:gd name="connsiteY16" fmla="*/ 2811426 h 3414000"/>
              <a:gd name="connsiteX17" fmla="*/ 9661142 w 12192000"/>
              <a:gd name="connsiteY17" fmla="*/ 2787165 h 3414000"/>
              <a:gd name="connsiteX18" fmla="*/ 7709717 w 12192000"/>
              <a:gd name="connsiteY18" fmla="*/ 2795955 h 3414000"/>
              <a:gd name="connsiteX19" fmla="*/ 6923165 w 12192000"/>
              <a:gd name="connsiteY19" fmla="*/ 2920979 h 3414000"/>
              <a:gd name="connsiteX20" fmla="*/ 3308916 w 12192000"/>
              <a:gd name="connsiteY20" fmla="*/ 3049911 h 3414000"/>
              <a:gd name="connsiteX21" fmla="*/ 2046142 w 12192000"/>
              <a:gd name="connsiteY21" fmla="*/ 3203263 h 3414000"/>
              <a:gd name="connsiteX22" fmla="*/ 1560312 w 12192000"/>
              <a:gd name="connsiteY22" fmla="*/ 3212173 h 3414000"/>
              <a:gd name="connsiteX23" fmla="*/ 1304604 w 12192000"/>
              <a:gd name="connsiteY23" fmla="*/ 3185587 h 3414000"/>
              <a:gd name="connsiteX24" fmla="*/ 1160924 w 12192000"/>
              <a:gd name="connsiteY24" fmla="*/ 3219675 h 3414000"/>
              <a:gd name="connsiteX25" fmla="*/ 909691 w 12192000"/>
              <a:gd name="connsiteY25" fmla="*/ 3216917 h 3414000"/>
              <a:gd name="connsiteX26" fmla="*/ 764022 w 12192000"/>
              <a:gd name="connsiteY26" fmla="*/ 3235844 h 3414000"/>
              <a:gd name="connsiteX27" fmla="*/ 701916 w 12192000"/>
              <a:gd name="connsiteY27" fmla="*/ 3250221 h 3414000"/>
              <a:gd name="connsiteX28" fmla="*/ 408703 w 12192000"/>
              <a:gd name="connsiteY28" fmla="*/ 3323459 h 3414000"/>
              <a:gd name="connsiteX29" fmla="*/ 369867 w 12192000"/>
              <a:gd name="connsiteY29" fmla="*/ 3339093 h 3414000"/>
              <a:gd name="connsiteX30" fmla="*/ 318912 w 12192000"/>
              <a:gd name="connsiteY30" fmla="*/ 3367911 h 3414000"/>
              <a:gd name="connsiteX31" fmla="*/ 119549 w 12192000"/>
              <a:gd name="connsiteY31" fmla="*/ 3404650 h 3414000"/>
              <a:gd name="connsiteX32" fmla="*/ 0 w 12192000"/>
              <a:gd name="connsiteY32" fmla="*/ 3414000 h 3414000"/>
              <a:gd name="connsiteX33" fmla="*/ 0 w 12192000"/>
              <a:gd name="connsiteY33" fmla="*/ 0 h 3414000"/>
              <a:gd name="connsiteX0" fmla="*/ 0 w 12192000"/>
              <a:gd name="connsiteY0" fmla="*/ 0 h 3414000"/>
              <a:gd name="connsiteX1" fmla="*/ 12192000 w 12192000"/>
              <a:gd name="connsiteY1" fmla="*/ 0 h 3414000"/>
              <a:gd name="connsiteX2" fmla="*/ 12192000 w 12192000"/>
              <a:gd name="connsiteY2" fmla="*/ 3363677 h 3414000"/>
              <a:gd name="connsiteX3" fmla="*/ 12141171 w 12192000"/>
              <a:gd name="connsiteY3" fmla="*/ 3348643 h 3414000"/>
              <a:gd name="connsiteX4" fmla="*/ 12096804 w 12192000"/>
              <a:gd name="connsiteY4" fmla="*/ 3337419 h 3414000"/>
              <a:gd name="connsiteX5" fmla="*/ 12001172 w 12192000"/>
              <a:gd name="connsiteY5" fmla="*/ 3319906 h 3414000"/>
              <a:gd name="connsiteX6" fmla="*/ 11929171 w 12192000"/>
              <a:gd name="connsiteY6" fmla="*/ 3326226 h 3414000"/>
              <a:gd name="connsiteX7" fmla="*/ 11820782 w 12192000"/>
              <a:gd name="connsiteY7" fmla="*/ 3289139 h 3414000"/>
              <a:gd name="connsiteX8" fmla="*/ 11760586 w 12192000"/>
              <a:gd name="connsiteY8" fmla="*/ 3251827 h 3414000"/>
              <a:gd name="connsiteX9" fmla="*/ 11653933 w 12192000"/>
              <a:gd name="connsiteY9" fmla="*/ 3237073 h 3414000"/>
              <a:gd name="connsiteX10" fmla="*/ 11577355 w 12192000"/>
              <a:gd name="connsiteY10" fmla="*/ 3211512 h 3414000"/>
              <a:gd name="connsiteX11" fmla="*/ 11462173 w 12192000"/>
              <a:gd name="connsiteY11" fmla="*/ 3157413 h 3414000"/>
              <a:gd name="connsiteX12" fmla="*/ 11336983 w 12192000"/>
              <a:gd name="connsiteY12" fmla="*/ 3096805 h 3414000"/>
              <a:gd name="connsiteX13" fmla="*/ 11200090 w 12192000"/>
              <a:gd name="connsiteY13" fmla="*/ 3038291 h 3414000"/>
              <a:gd name="connsiteX14" fmla="*/ 10939288 w 12192000"/>
              <a:gd name="connsiteY14" fmla="*/ 2855023 h 3414000"/>
              <a:gd name="connsiteX15" fmla="*/ 10782550 w 12192000"/>
              <a:gd name="connsiteY15" fmla="*/ 2820710 h 3414000"/>
              <a:gd name="connsiteX16" fmla="*/ 10546314 w 12192000"/>
              <a:gd name="connsiteY16" fmla="*/ 2811426 h 3414000"/>
              <a:gd name="connsiteX17" fmla="*/ 9661142 w 12192000"/>
              <a:gd name="connsiteY17" fmla="*/ 2787165 h 3414000"/>
              <a:gd name="connsiteX18" fmla="*/ 7709717 w 12192000"/>
              <a:gd name="connsiteY18" fmla="*/ 2795955 h 3414000"/>
              <a:gd name="connsiteX19" fmla="*/ 6923165 w 12192000"/>
              <a:gd name="connsiteY19" fmla="*/ 2920979 h 3414000"/>
              <a:gd name="connsiteX20" fmla="*/ 3308916 w 12192000"/>
              <a:gd name="connsiteY20" fmla="*/ 3049911 h 3414000"/>
              <a:gd name="connsiteX21" fmla="*/ 2305050 w 12192000"/>
              <a:gd name="connsiteY21" fmla="*/ 3162300 h 3414000"/>
              <a:gd name="connsiteX22" fmla="*/ 2046142 w 12192000"/>
              <a:gd name="connsiteY22" fmla="*/ 3203263 h 3414000"/>
              <a:gd name="connsiteX23" fmla="*/ 1560312 w 12192000"/>
              <a:gd name="connsiteY23" fmla="*/ 3212173 h 3414000"/>
              <a:gd name="connsiteX24" fmla="*/ 1304604 w 12192000"/>
              <a:gd name="connsiteY24" fmla="*/ 3185587 h 3414000"/>
              <a:gd name="connsiteX25" fmla="*/ 1160924 w 12192000"/>
              <a:gd name="connsiteY25" fmla="*/ 3219675 h 3414000"/>
              <a:gd name="connsiteX26" fmla="*/ 909691 w 12192000"/>
              <a:gd name="connsiteY26" fmla="*/ 3216917 h 3414000"/>
              <a:gd name="connsiteX27" fmla="*/ 764022 w 12192000"/>
              <a:gd name="connsiteY27" fmla="*/ 3235844 h 3414000"/>
              <a:gd name="connsiteX28" fmla="*/ 701916 w 12192000"/>
              <a:gd name="connsiteY28" fmla="*/ 3250221 h 3414000"/>
              <a:gd name="connsiteX29" fmla="*/ 408703 w 12192000"/>
              <a:gd name="connsiteY29" fmla="*/ 3323459 h 3414000"/>
              <a:gd name="connsiteX30" fmla="*/ 369867 w 12192000"/>
              <a:gd name="connsiteY30" fmla="*/ 3339093 h 3414000"/>
              <a:gd name="connsiteX31" fmla="*/ 318912 w 12192000"/>
              <a:gd name="connsiteY31" fmla="*/ 3367911 h 3414000"/>
              <a:gd name="connsiteX32" fmla="*/ 119549 w 12192000"/>
              <a:gd name="connsiteY32" fmla="*/ 3404650 h 3414000"/>
              <a:gd name="connsiteX33" fmla="*/ 0 w 12192000"/>
              <a:gd name="connsiteY33" fmla="*/ 3414000 h 3414000"/>
              <a:gd name="connsiteX34" fmla="*/ 0 w 12192000"/>
              <a:gd name="connsiteY34" fmla="*/ 0 h 3414000"/>
              <a:gd name="connsiteX0" fmla="*/ 0 w 12192000"/>
              <a:gd name="connsiteY0" fmla="*/ 0 h 3414000"/>
              <a:gd name="connsiteX1" fmla="*/ 12192000 w 12192000"/>
              <a:gd name="connsiteY1" fmla="*/ 0 h 3414000"/>
              <a:gd name="connsiteX2" fmla="*/ 12192000 w 12192000"/>
              <a:gd name="connsiteY2" fmla="*/ 3363677 h 3414000"/>
              <a:gd name="connsiteX3" fmla="*/ 12141171 w 12192000"/>
              <a:gd name="connsiteY3" fmla="*/ 3348643 h 3414000"/>
              <a:gd name="connsiteX4" fmla="*/ 12096804 w 12192000"/>
              <a:gd name="connsiteY4" fmla="*/ 3337419 h 3414000"/>
              <a:gd name="connsiteX5" fmla="*/ 12001172 w 12192000"/>
              <a:gd name="connsiteY5" fmla="*/ 3319906 h 3414000"/>
              <a:gd name="connsiteX6" fmla="*/ 11929171 w 12192000"/>
              <a:gd name="connsiteY6" fmla="*/ 3326226 h 3414000"/>
              <a:gd name="connsiteX7" fmla="*/ 11820782 w 12192000"/>
              <a:gd name="connsiteY7" fmla="*/ 3289139 h 3414000"/>
              <a:gd name="connsiteX8" fmla="*/ 11760586 w 12192000"/>
              <a:gd name="connsiteY8" fmla="*/ 3251827 h 3414000"/>
              <a:gd name="connsiteX9" fmla="*/ 11653933 w 12192000"/>
              <a:gd name="connsiteY9" fmla="*/ 3237073 h 3414000"/>
              <a:gd name="connsiteX10" fmla="*/ 11577355 w 12192000"/>
              <a:gd name="connsiteY10" fmla="*/ 3211512 h 3414000"/>
              <a:gd name="connsiteX11" fmla="*/ 11462173 w 12192000"/>
              <a:gd name="connsiteY11" fmla="*/ 3157413 h 3414000"/>
              <a:gd name="connsiteX12" fmla="*/ 11336983 w 12192000"/>
              <a:gd name="connsiteY12" fmla="*/ 3096805 h 3414000"/>
              <a:gd name="connsiteX13" fmla="*/ 11200090 w 12192000"/>
              <a:gd name="connsiteY13" fmla="*/ 3038291 h 3414000"/>
              <a:gd name="connsiteX14" fmla="*/ 10939288 w 12192000"/>
              <a:gd name="connsiteY14" fmla="*/ 2855023 h 3414000"/>
              <a:gd name="connsiteX15" fmla="*/ 10782550 w 12192000"/>
              <a:gd name="connsiteY15" fmla="*/ 2820710 h 3414000"/>
              <a:gd name="connsiteX16" fmla="*/ 10546314 w 12192000"/>
              <a:gd name="connsiteY16" fmla="*/ 2811426 h 3414000"/>
              <a:gd name="connsiteX17" fmla="*/ 9661142 w 12192000"/>
              <a:gd name="connsiteY17" fmla="*/ 2787165 h 3414000"/>
              <a:gd name="connsiteX18" fmla="*/ 7709717 w 12192000"/>
              <a:gd name="connsiteY18" fmla="*/ 2795955 h 3414000"/>
              <a:gd name="connsiteX19" fmla="*/ 6923165 w 12192000"/>
              <a:gd name="connsiteY19" fmla="*/ 2920979 h 3414000"/>
              <a:gd name="connsiteX20" fmla="*/ 3308916 w 12192000"/>
              <a:gd name="connsiteY20" fmla="*/ 3049911 h 3414000"/>
              <a:gd name="connsiteX21" fmla="*/ 2279650 w 12192000"/>
              <a:gd name="connsiteY21" fmla="*/ 3187700 h 3414000"/>
              <a:gd name="connsiteX22" fmla="*/ 2046142 w 12192000"/>
              <a:gd name="connsiteY22" fmla="*/ 3203263 h 3414000"/>
              <a:gd name="connsiteX23" fmla="*/ 1560312 w 12192000"/>
              <a:gd name="connsiteY23" fmla="*/ 3212173 h 3414000"/>
              <a:gd name="connsiteX24" fmla="*/ 1304604 w 12192000"/>
              <a:gd name="connsiteY24" fmla="*/ 3185587 h 3414000"/>
              <a:gd name="connsiteX25" fmla="*/ 1160924 w 12192000"/>
              <a:gd name="connsiteY25" fmla="*/ 3219675 h 3414000"/>
              <a:gd name="connsiteX26" fmla="*/ 909691 w 12192000"/>
              <a:gd name="connsiteY26" fmla="*/ 3216917 h 3414000"/>
              <a:gd name="connsiteX27" fmla="*/ 764022 w 12192000"/>
              <a:gd name="connsiteY27" fmla="*/ 3235844 h 3414000"/>
              <a:gd name="connsiteX28" fmla="*/ 701916 w 12192000"/>
              <a:gd name="connsiteY28" fmla="*/ 3250221 h 3414000"/>
              <a:gd name="connsiteX29" fmla="*/ 408703 w 12192000"/>
              <a:gd name="connsiteY29" fmla="*/ 3323459 h 3414000"/>
              <a:gd name="connsiteX30" fmla="*/ 369867 w 12192000"/>
              <a:gd name="connsiteY30" fmla="*/ 3339093 h 3414000"/>
              <a:gd name="connsiteX31" fmla="*/ 318912 w 12192000"/>
              <a:gd name="connsiteY31" fmla="*/ 3367911 h 3414000"/>
              <a:gd name="connsiteX32" fmla="*/ 119549 w 12192000"/>
              <a:gd name="connsiteY32" fmla="*/ 3404650 h 3414000"/>
              <a:gd name="connsiteX33" fmla="*/ 0 w 12192000"/>
              <a:gd name="connsiteY33" fmla="*/ 3414000 h 3414000"/>
              <a:gd name="connsiteX34" fmla="*/ 0 w 12192000"/>
              <a:gd name="connsiteY34" fmla="*/ 0 h 3414000"/>
              <a:gd name="connsiteX0" fmla="*/ 0 w 12192000"/>
              <a:gd name="connsiteY0" fmla="*/ 0 h 3414000"/>
              <a:gd name="connsiteX1" fmla="*/ 12192000 w 12192000"/>
              <a:gd name="connsiteY1" fmla="*/ 0 h 3414000"/>
              <a:gd name="connsiteX2" fmla="*/ 12192000 w 12192000"/>
              <a:gd name="connsiteY2" fmla="*/ 3363677 h 3414000"/>
              <a:gd name="connsiteX3" fmla="*/ 12141171 w 12192000"/>
              <a:gd name="connsiteY3" fmla="*/ 3348643 h 3414000"/>
              <a:gd name="connsiteX4" fmla="*/ 12096804 w 12192000"/>
              <a:gd name="connsiteY4" fmla="*/ 3337419 h 3414000"/>
              <a:gd name="connsiteX5" fmla="*/ 12001172 w 12192000"/>
              <a:gd name="connsiteY5" fmla="*/ 3319906 h 3414000"/>
              <a:gd name="connsiteX6" fmla="*/ 11929171 w 12192000"/>
              <a:gd name="connsiteY6" fmla="*/ 3326226 h 3414000"/>
              <a:gd name="connsiteX7" fmla="*/ 11820782 w 12192000"/>
              <a:gd name="connsiteY7" fmla="*/ 3289139 h 3414000"/>
              <a:gd name="connsiteX8" fmla="*/ 11760586 w 12192000"/>
              <a:gd name="connsiteY8" fmla="*/ 3251827 h 3414000"/>
              <a:gd name="connsiteX9" fmla="*/ 11653933 w 12192000"/>
              <a:gd name="connsiteY9" fmla="*/ 3237073 h 3414000"/>
              <a:gd name="connsiteX10" fmla="*/ 11577355 w 12192000"/>
              <a:gd name="connsiteY10" fmla="*/ 3211512 h 3414000"/>
              <a:gd name="connsiteX11" fmla="*/ 11462173 w 12192000"/>
              <a:gd name="connsiteY11" fmla="*/ 3157413 h 3414000"/>
              <a:gd name="connsiteX12" fmla="*/ 11336983 w 12192000"/>
              <a:gd name="connsiteY12" fmla="*/ 3096805 h 3414000"/>
              <a:gd name="connsiteX13" fmla="*/ 11200090 w 12192000"/>
              <a:gd name="connsiteY13" fmla="*/ 3038291 h 3414000"/>
              <a:gd name="connsiteX14" fmla="*/ 10939288 w 12192000"/>
              <a:gd name="connsiteY14" fmla="*/ 2855023 h 3414000"/>
              <a:gd name="connsiteX15" fmla="*/ 10782550 w 12192000"/>
              <a:gd name="connsiteY15" fmla="*/ 2820710 h 3414000"/>
              <a:gd name="connsiteX16" fmla="*/ 10546314 w 12192000"/>
              <a:gd name="connsiteY16" fmla="*/ 2811426 h 3414000"/>
              <a:gd name="connsiteX17" fmla="*/ 9661142 w 12192000"/>
              <a:gd name="connsiteY17" fmla="*/ 2787165 h 3414000"/>
              <a:gd name="connsiteX18" fmla="*/ 7709717 w 12192000"/>
              <a:gd name="connsiteY18" fmla="*/ 2795955 h 3414000"/>
              <a:gd name="connsiteX19" fmla="*/ 6923165 w 12192000"/>
              <a:gd name="connsiteY19" fmla="*/ 2920979 h 3414000"/>
              <a:gd name="connsiteX20" fmla="*/ 3308916 w 12192000"/>
              <a:gd name="connsiteY20" fmla="*/ 3049911 h 3414000"/>
              <a:gd name="connsiteX21" fmla="*/ 2279650 w 12192000"/>
              <a:gd name="connsiteY21" fmla="*/ 3187700 h 3414000"/>
              <a:gd name="connsiteX22" fmla="*/ 2046142 w 12192000"/>
              <a:gd name="connsiteY22" fmla="*/ 3203263 h 3414000"/>
              <a:gd name="connsiteX23" fmla="*/ 1873250 w 12192000"/>
              <a:gd name="connsiteY23" fmla="*/ 3162300 h 3414000"/>
              <a:gd name="connsiteX24" fmla="*/ 1560312 w 12192000"/>
              <a:gd name="connsiteY24" fmla="*/ 3212173 h 3414000"/>
              <a:gd name="connsiteX25" fmla="*/ 1304604 w 12192000"/>
              <a:gd name="connsiteY25" fmla="*/ 3185587 h 3414000"/>
              <a:gd name="connsiteX26" fmla="*/ 1160924 w 12192000"/>
              <a:gd name="connsiteY26" fmla="*/ 3219675 h 3414000"/>
              <a:gd name="connsiteX27" fmla="*/ 909691 w 12192000"/>
              <a:gd name="connsiteY27" fmla="*/ 3216917 h 3414000"/>
              <a:gd name="connsiteX28" fmla="*/ 764022 w 12192000"/>
              <a:gd name="connsiteY28" fmla="*/ 3235844 h 3414000"/>
              <a:gd name="connsiteX29" fmla="*/ 701916 w 12192000"/>
              <a:gd name="connsiteY29" fmla="*/ 3250221 h 3414000"/>
              <a:gd name="connsiteX30" fmla="*/ 408703 w 12192000"/>
              <a:gd name="connsiteY30" fmla="*/ 3323459 h 3414000"/>
              <a:gd name="connsiteX31" fmla="*/ 369867 w 12192000"/>
              <a:gd name="connsiteY31" fmla="*/ 3339093 h 3414000"/>
              <a:gd name="connsiteX32" fmla="*/ 318912 w 12192000"/>
              <a:gd name="connsiteY32" fmla="*/ 3367911 h 3414000"/>
              <a:gd name="connsiteX33" fmla="*/ 119549 w 12192000"/>
              <a:gd name="connsiteY33" fmla="*/ 3404650 h 3414000"/>
              <a:gd name="connsiteX34" fmla="*/ 0 w 12192000"/>
              <a:gd name="connsiteY34" fmla="*/ 3414000 h 3414000"/>
              <a:gd name="connsiteX35" fmla="*/ 0 w 12192000"/>
              <a:gd name="connsiteY35" fmla="*/ 0 h 3414000"/>
              <a:gd name="connsiteX0" fmla="*/ 0 w 12192000"/>
              <a:gd name="connsiteY0" fmla="*/ 0 h 3414000"/>
              <a:gd name="connsiteX1" fmla="*/ 12192000 w 12192000"/>
              <a:gd name="connsiteY1" fmla="*/ 0 h 3414000"/>
              <a:gd name="connsiteX2" fmla="*/ 12192000 w 12192000"/>
              <a:gd name="connsiteY2" fmla="*/ 3363677 h 3414000"/>
              <a:gd name="connsiteX3" fmla="*/ 12141171 w 12192000"/>
              <a:gd name="connsiteY3" fmla="*/ 3348643 h 3414000"/>
              <a:gd name="connsiteX4" fmla="*/ 12096804 w 12192000"/>
              <a:gd name="connsiteY4" fmla="*/ 3337419 h 3414000"/>
              <a:gd name="connsiteX5" fmla="*/ 12001172 w 12192000"/>
              <a:gd name="connsiteY5" fmla="*/ 3319906 h 3414000"/>
              <a:gd name="connsiteX6" fmla="*/ 11929171 w 12192000"/>
              <a:gd name="connsiteY6" fmla="*/ 3326226 h 3414000"/>
              <a:gd name="connsiteX7" fmla="*/ 11820782 w 12192000"/>
              <a:gd name="connsiteY7" fmla="*/ 3289139 h 3414000"/>
              <a:gd name="connsiteX8" fmla="*/ 11760586 w 12192000"/>
              <a:gd name="connsiteY8" fmla="*/ 3251827 h 3414000"/>
              <a:gd name="connsiteX9" fmla="*/ 11653933 w 12192000"/>
              <a:gd name="connsiteY9" fmla="*/ 3237073 h 3414000"/>
              <a:gd name="connsiteX10" fmla="*/ 11577355 w 12192000"/>
              <a:gd name="connsiteY10" fmla="*/ 3211512 h 3414000"/>
              <a:gd name="connsiteX11" fmla="*/ 11462173 w 12192000"/>
              <a:gd name="connsiteY11" fmla="*/ 3157413 h 3414000"/>
              <a:gd name="connsiteX12" fmla="*/ 11336983 w 12192000"/>
              <a:gd name="connsiteY12" fmla="*/ 3096805 h 3414000"/>
              <a:gd name="connsiteX13" fmla="*/ 11200090 w 12192000"/>
              <a:gd name="connsiteY13" fmla="*/ 3038291 h 3414000"/>
              <a:gd name="connsiteX14" fmla="*/ 10939288 w 12192000"/>
              <a:gd name="connsiteY14" fmla="*/ 2855023 h 3414000"/>
              <a:gd name="connsiteX15" fmla="*/ 10782550 w 12192000"/>
              <a:gd name="connsiteY15" fmla="*/ 2820710 h 3414000"/>
              <a:gd name="connsiteX16" fmla="*/ 10546314 w 12192000"/>
              <a:gd name="connsiteY16" fmla="*/ 2811426 h 3414000"/>
              <a:gd name="connsiteX17" fmla="*/ 9661142 w 12192000"/>
              <a:gd name="connsiteY17" fmla="*/ 2787165 h 3414000"/>
              <a:gd name="connsiteX18" fmla="*/ 7709717 w 12192000"/>
              <a:gd name="connsiteY18" fmla="*/ 2795955 h 3414000"/>
              <a:gd name="connsiteX19" fmla="*/ 6923165 w 12192000"/>
              <a:gd name="connsiteY19" fmla="*/ 2920979 h 3414000"/>
              <a:gd name="connsiteX20" fmla="*/ 3308916 w 12192000"/>
              <a:gd name="connsiteY20" fmla="*/ 3049911 h 3414000"/>
              <a:gd name="connsiteX21" fmla="*/ 2279650 w 12192000"/>
              <a:gd name="connsiteY21" fmla="*/ 3187700 h 3414000"/>
              <a:gd name="connsiteX22" fmla="*/ 2046142 w 12192000"/>
              <a:gd name="connsiteY22" fmla="*/ 3203263 h 3414000"/>
              <a:gd name="connsiteX23" fmla="*/ 1835150 w 12192000"/>
              <a:gd name="connsiteY23" fmla="*/ 3200400 h 3414000"/>
              <a:gd name="connsiteX24" fmla="*/ 1560312 w 12192000"/>
              <a:gd name="connsiteY24" fmla="*/ 3212173 h 3414000"/>
              <a:gd name="connsiteX25" fmla="*/ 1304604 w 12192000"/>
              <a:gd name="connsiteY25" fmla="*/ 3185587 h 3414000"/>
              <a:gd name="connsiteX26" fmla="*/ 1160924 w 12192000"/>
              <a:gd name="connsiteY26" fmla="*/ 3219675 h 3414000"/>
              <a:gd name="connsiteX27" fmla="*/ 909691 w 12192000"/>
              <a:gd name="connsiteY27" fmla="*/ 3216917 h 3414000"/>
              <a:gd name="connsiteX28" fmla="*/ 764022 w 12192000"/>
              <a:gd name="connsiteY28" fmla="*/ 3235844 h 3414000"/>
              <a:gd name="connsiteX29" fmla="*/ 701916 w 12192000"/>
              <a:gd name="connsiteY29" fmla="*/ 3250221 h 3414000"/>
              <a:gd name="connsiteX30" fmla="*/ 408703 w 12192000"/>
              <a:gd name="connsiteY30" fmla="*/ 3323459 h 3414000"/>
              <a:gd name="connsiteX31" fmla="*/ 369867 w 12192000"/>
              <a:gd name="connsiteY31" fmla="*/ 3339093 h 3414000"/>
              <a:gd name="connsiteX32" fmla="*/ 318912 w 12192000"/>
              <a:gd name="connsiteY32" fmla="*/ 3367911 h 3414000"/>
              <a:gd name="connsiteX33" fmla="*/ 119549 w 12192000"/>
              <a:gd name="connsiteY33" fmla="*/ 3404650 h 3414000"/>
              <a:gd name="connsiteX34" fmla="*/ 0 w 12192000"/>
              <a:gd name="connsiteY34" fmla="*/ 3414000 h 3414000"/>
              <a:gd name="connsiteX35" fmla="*/ 0 w 12192000"/>
              <a:gd name="connsiteY35" fmla="*/ 0 h 3414000"/>
              <a:gd name="connsiteX0" fmla="*/ 0 w 12192000"/>
              <a:gd name="connsiteY0" fmla="*/ 0 h 3414000"/>
              <a:gd name="connsiteX1" fmla="*/ 12192000 w 12192000"/>
              <a:gd name="connsiteY1" fmla="*/ 0 h 3414000"/>
              <a:gd name="connsiteX2" fmla="*/ 12192000 w 12192000"/>
              <a:gd name="connsiteY2" fmla="*/ 3363677 h 3414000"/>
              <a:gd name="connsiteX3" fmla="*/ 12141171 w 12192000"/>
              <a:gd name="connsiteY3" fmla="*/ 3348643 h 3414000"/>
              <a:gd name="connsiteX4" fmla="*/ 12096804 w 12192000"/>
              <a:gd name="connsiteY4" fmla="*/ 3337419 h 3414000"/>
              <a:gd name="connsiteX5" fmla="*/ 12001172 w 12192000"/>
              <a:gd name="connsiteY5" fmla="*/ 3319906 h 3414000"/>
              <a:gd name="connsiteX6" fmla="*/ 11929171 w 12192000"/>
              <a:gd name="connsiteY6" fmla="*/ 3326226 h 3414000"/>
              <a:gd name="connsiteX7" fmla="*/ 11820782 w 12192000"/>
              <a:gd name="connsiteY7" fmla="*/ 3289139 h 3414000"/>
              <a:gd name="connsiteX8" fmla="*/ 11760586 w 12192000"/>
              <a:gd name="connsiteY8" fmla="*/ 3251827 h 3414000"/>
              <a:gd name="connsiteX9" fmla="*/ 11653933 w 12192000"/>
              <a:gd name="connsiteY9" fmla="*/ 3237073 h 3414000"/>
              <a:gd name="connsiteX10" fmla="*/ 11577355 w 12192000"/>
              <a:gd name="connsiteY10" fmla="*/ 3211512 h 3414000"/>
              <a:gd name="connsiteX11" fmla="*/ 11462173 w 12192000"/>
              <a:gd name="connsiteY11" fmla="*/ 3157413 h 3414000"/>
              <a:gd name="connsiteX12" fmla="*/ 11336983 w 12192000"/>
              <a:gd name="connsiteY12" fmla="*/ 3096805 h 3414000"/>
              <a:gd name="connsiteX13" fmla="*/ 11200090 w 12192000"/>
              <a:gd name="connsiteY13" fmla="*/ 3038291 h 3414000"/>
              <a:gd name="connsiteX14" fmla="*/ 10939288 w 12192000"/>
              <a:gd name="connsiteY14" fmla="*/ 2855023 h 3414000"/>
              <a:gd name="connsiteX15" fmla="*/ 10782550 w 12192000"/>
              <a:gd name="connsiteY15" fmla="*/ 2820710 h 3414000"/>
              <a:gd name="connsiteX16" fmla="*/ 10546314 w 12192000"/>
              <a:gd name="connsiteY16" fmla="*/ 2811426 h 3414000"/>
              <a:gd name="connsiteX17" fmla="*/ 9661142 w 12192000"/>
              <a:gd name="connsiteY17" fmla="*/ 2787165 h 3414000"/>
              <a:gd name="connsiteX18" fmla="*/ 7709717 w 12192000"/>
              <a:gd name="connsiteY18" fmla="*/ 2795955 h 3414000"/>
              <a:gd name="connsiteX19" fmla="*/ 6923165 w 12192000"/>
              <a:gd name="connsiteY19" fmla="*/ 2920979 h 3414000"/>
              <a:gd name="connsiteX20" fmla="*/ 3308916 w 12192000"/>
              <a:gd name="connsiteY20" fmla="*/ 3049911 h 3414000"/>
              <a:gd name="connsiteX21" fmla="*/ 2279650 w 12192000"/>
              <a:gd name="connsiteY21" fmla="*/ 3187700 h 3414000"/>
              <a:gd name="connsiteX22" fmla="*/ 2046142 w 12192000"/>
              <a:gd name="connsiteY22" fmla="*/ 3203263 h 3414000"/>
              <a:gd name="connsiteX23" fmla="*/ 1835150 w 12192000"/>
              <a:gd name="connsiteY23" fmla="*/ 3200400 h 3414000"/>
              <a:gd name="connsiteX24" fmla="*/ 1560312 w 12192000"/>
              <a:gd name="connsiteY24" fmla="*/ 3212173 h 3414000"/>
              <a:gd name="connsiteX25" fmla="*/ 1304604 w 12192000"/>
              <a:gd name="connsiteY25" fmla="*/ 3185587 h 3414000"/>
              <a:gd name="connsiteX26" fmla="*/ 1160924 w 12192000"/>
              <a:gd name="connsiteY26" fmla="*/ 3219675 h 3414000"/>
              <a:gd name="connsiteX27" fmla="*/ 909691 w 12192000"/>
              <a:gd name="connsiteY27" fmla="*/ 3216917 h 3414000"/>
              <a:gd name="connsiteX28" fmla="*/ 764022 w 12192000"/>
              <a:gd name="connsiteY28" fmla="*/ 3235844 h 3414000"/>
              <a:gd name="connsiteX29" fmla="*/ 701916 w 12192000"/>
              <a:gd name="connsiteY29" fmla="*/ 3250221 h 3414000"/>
              <a:gd name="connsiteX30" fmla="*/ 408703 w 12192000"/>
              <a:gd name="connsiteY30" fmla="*/ 3323459 h 3414000"/>
              <a:gd name="connsiteX31" fmla="*/ 369867 w 12192000"/>
              <a:gd name="connsiteY31" fmla="*/ 3339093 h 3414000"/>
              <a:gd name="connsiteX32" fmla="*/ 318912 w 12192000"/>
              <a:gd name="connsiteY32" fmla="*/ 3367911 h 3414000"/>
              <a:gd name="connsiteX33" fmla="*/ 119549 w 12192000"/>
              <a:gd name="connsiteY33" fmla="*/ 3404650 h 3414000"/>
              <a:gd name="connsiteX34" fmla="*/ 0 w 12192000"/>
              <a:gd name="connsiteY34" fmla="*/ 3414000 h 3414000"/>
              <a:gd name="connsiteX35" fmla="*/ 0 w 12192000"/>
              <a:gd name="connsiteY35" fmla="*/ 0 h 3414000"/>
              <a:gd name="connsiteX0" fmla="*/ 0 w 12192000"/>
              <a:gd name="connsiteY0" fmla="*/ 0 h 3414000"/>
              <a:gd name="connsiteX1" fmla="*/ 12192000 w 12192000"/>
              <a:gd name="connsiteY1" fmla="*/ 0 h 3414000"/>
              <a:gd name="connsiteX2" fmla="*/ 12192000 w 12192000"/>
              <a:gd name="connsiteY2" fmla="*/ 3363677 h 3414000"/>
              <a:gd name="connsiteX3" fmla="*/ 12141171 w 12192000"/>
              <a:gd name="connsiteY3" fmla="*/ 3348643 h 3414000"/>
              <a:gd name="connsiteX4" fmla="*/ 12096804 w 12192000"/>
              <a:gd name="connsiteY4" fmla="*/ 3337419 h 3414000"/>
              <a:gd name="connsiteX5" fmla="*/ 12001172 w 12192000"/>
              <a:gd name="connsiteY5" fmla="*/ 3319906 h 3414000"/>
              <a:gd name="connsiteX6" fmla="*/ 11929171 w 12192000"/>
              <a:gd name="connsiteY6" fmla="*/ 3326226 h 3414000"/>
              <a:gd name="connsiteX7" fmla="*/ 11820782 w 12192000"/>
              <a:gd name="connsiteY7" fmla="*/ 3289139 h 3414000"/>
              <a:gd name="connsiteX8" fmla="*/ 11760586 w 12192000"/>
              <a:gd name="connsiteY8" fmla="*/ 3251827 h 3414000"/>
              <a:gd name="connsiteX9" fmla="*/ 11653933 w 12192000"/>
              <a:gd name="connsiteY9" fmla="*/ 3237073 h 3414000"/>
              <a:gd name="connsiteX10" fmla="*/ 11577355 w 12192000"/>
              <a:gd name="connsiteY10" fmla="*/ 3211512 h 3414000"/>
              <a:gd name="connsiteX11" fmla="*/ 11462173 w 12192000"/>
              <a:gd name="connsiteY11" fmla="*/ 3157413 h 3414000"/>
              <a:gd name="connsiteX12" fmla="*/ 11336983 w 12192000"/>
              <a:gd name="connsiteY12" fmla="*/ 3096805 h 3414000"/>
              <a:gd name="connsiteX13" fmla="*/ 11200090 w 12192000"/>
              <a:gd name="connsiteY13" fmla="*/ 3038291 h 3414000"/>
              <a:gd name="connsiteX14" fmla="*/ 10939288 w 12192000"/>
              <a:gd name="connsiteY14" fmla="*/ 2855023 h 3414000"/>
              <a:gd name="connsiteX15" fmla="*/ 10782550 w 12192000"/>
              <a:gd name="connsiteY15" fmla="*/ 2820710 h 3414000"/>
              <a:gd name="connsiteX16" fmla="*/ 10546314 w 12192000"/>
              <a:gd name="connsiteY16" fmla="*/ 2811426 h 3414000"/>
              <a:gd name="connsiteX17" fmla="*/ 9724642 w 12192000"/>
              <a:gd name="connsiteY17" fmla="*/ 2837965 h 3414000"/>
              <a:gd name="connsiteX18" fmla="*/ 7709717 w 12192000"/>
              <a:gd name="connsiteY18" fmla="*/ 2795955 h 3414000"/>
              <a:gd name="connsiteX19" fmla="*/ 6923165 w 12192000"/>
              <a:gd name="connsiteY19" fmla="*/ 2920979 h 3414000"/>
              <a:gd name="connsiteX20" fmla="*/ 3308916 w 12192000"/>
              <a:gd name="connsiteY20" fmla="*/ 3049911 h 3414000"/>
              <a:gd name="connsiteX21" fmla="*/ 2279650 w 12192000"/>
              <a:gd name="connsiteY21" fmla="*/ 3187700 h 3414000"/>
              <a:gd name="connsiteX22" fmla="*/ 2046142 w 12192000"/>
              <a:gd name="connsiteY22" fmla="*/ 3203263 h 3414000"/>
              <a:gd name="connsiteX23" fmla="*/ 1835150 w 12192000"/>
              <a:gd name="connsiteY23" fmla="*/ 3200400 h 3414000"/>
              <a:gd name="connsiteX24" fmla="*/ 1560312 w 12192000"/>
              <a:gd name="connsiteY24" fmla="*/ 3212173 h 3414000"/>
              <a:gd name="connsiteX25" fmla="*/ 1304604 w 12192000"/>
              <a:gd name="connsiteY25" fmla="*/ 3185587 h 3414000"/>
              <a:gd name="connsiteX26" fmla="*/ 1160924 w 12192000"/>
              <a:gd name="connsiteY26" fmla="*/ 3219675 h 3414000"/>
              <a:gd name="connsiteX27" fmla="*/ 909691 w 12192000"/>
              <a:gd name="connsiteY27" fmla="*/ 3216917 h 3414000"/>
              <a:gd name="connsiteX28" fmla="*/ 764022 w 12192000"/>
              <a:gd name="connsiteY28" fmla="*/ 3235844 h 3414000"/>
              <a:gd name="connsiteX29" fmla="*/ 701916 w 12192000"/>
              <a:gd name="connsiteY29" fmla="*/ 3250221 h 3414000"/>
              <a:gd name="connsiteX30" fmla="*/ 408703 w 12192000"/>
              <a:gd name="connsiteY30" fmla="*/ 3323459 h 3414000"/>
              <a:gd name="connsiteX31" fmla="*/ 369867 w 12192000"/>
              <a:gd name="connsiteY31" fmla="*/ 3339093 h 3414000"/>
              <a:gd name="connsiteX32" fmla="*/ 318912 w 12192000"/>
              <a:gd name="connsiteY32" fmla="*/ 3367911 h 3414000"/>
              <a:gd name="connsiteX33" fmla="*/ 119549 w 12192000"/>
              <a:gd name="connsiteY33" fmla="*/ 3404650 h 3414000"/>
              <a:gd name="connsiteX34" fmla="*/ 0 w 12192000"/>
              <a:gd name="connsiteY34" fmla="*/ 3414000 h 3414000"/>
              <a:gd name="connsiteX35" fmla="*/ 0 w 12192000"/>
              <a:gd name="connsiteY35" fmla="*/ 0 h 3414000"/>
              <a:gd name="connsiteX0" fmla="*/ 0 w 12192000"/>
              <a:gd name="connsiteY0" fmla="*/ 0 h 3414000"/>
              <a:gd name="connsiteX1" fmla="*/ 12192000 w 12192000"/>
              <a:gd name="connsiteY1" fmla="*/ 0 h 3414000"/>
              <a:gd name="connsiteX2" fmla="*/ 12192000 w 12192000"/>
              <a:gd name="connsiteY2" fmla="*/ 3363677 h 3414000"/>
              <a:gd name="connsiteX3" fmla="*/ 12141171 w 12192000"/>
              <a:gd name="connsiteY3" fmla="*/ 3348643 h 3414000"/>
              <a:gd name="connsiteX4" fmla="*/ 12096804 w 12192000"/>
              <a:gd name="connsiteY4" fmla="*/ 3337419 h 3414000"/>
              <a:gd name="connsiteX5" fmla="*/ 12001172 w 12192000"/>
              <a:gd name="connsiteY5" fmla="*/ 3319906 h 3414000"/>
              <a:gd name="connsiteX6" fmla="*/ 11929171 w 12192000"/>
              <a:gd name="connsiteY6" fmla="*/ 3326226 h 3414000"/>
              <a:gd name="connsiteX7" fmla="*/ 11820782 w 12192000"/>
              <a:gd name="connsiteY7" fmla="*/ 3289139 h 3414000"/>
              <a:gd name="connsiteX8" fmla="*/ 11760586 w 12192000"/>
              <a:gd name="connsiteY8" fmla="*/ 3251827 h 3414000"/>
              <a:gd name="connsiteX9" fmla="*/ 11653933 w 12192000"/>
              <a:gd name="connsiteY9" fmla="*/ 3237073 h 3414000"/>
              <a:gd name="connsiteX10" fmla="*/ 11577355 w 12192000"/>
              <a:gd name="connsiteY10" fmla="*/ 3211512 h 3414000"/>
              <a:gd name="connsiteX11" fmla="*/ 11462173 w 12192000"/>
              <a:gd name="connsiteY11" fmla="*/ 3157413 h 3414000"/>
              <a:gd name="connsiteX12" fmla="*/ 11336983 w 12192000"/>
              <a:gd name="connsiteY12" fmla="*/ 3096805 h 3414000"/>
              <a:gd name="connsiteX13" fmla="*/ 11200090 w 12192000"/>
              <a:gd name="connsiteY13" fmla="*/ 3038291 h 3414000"/>
              <a:gd name="connsiteX14" fmla="*/ 10939288 w 12192000"/>
              <a:gd name="connsiteY14" fmla="*/ 2855023 h 3414000"/>
              <a:gd name="connsiteX15" fmla="*/ 10782550 w 12192000"/>
              <a:gd name="connsiteY15" fmla="*/ 2820710 h 3414000"/>
              <a:gd name="connsiteX16" fmla="*/ 10546314 w 12192000"/>
              <a:gd name="connsiteY16" fmla="*/ 2811426 h 3414000"/>
              <a:gd name="connsiteX17" fmla="*/ 9724642 w 12192000"/>
              <a:gd name="connsiteY17" fmla="*/ 2837965 h 3414000"/>
              <a:gd name="connsiteX18" fmla="*/ 7709717 w 12192000"/>
              <a:gd name="connsiteY18" fmla="*/ 2795955 h 3414000"/>
              <a:gd name="connsiteX19" fmla="*/ 6923165 w 12192000"/>
              <a:gd name="connsiteY19" fmla="*/ 2920979 h 3414000"/>
              <a:gd name="connsiteX20" fmla="*/ 3308916 w 12192000"/>
              <a:gd name="connsiteY20" fmla="*/ 3049911 h 3414000"/>
              <a:gd name="connsiteX21" fmla="*/ 2279650 w 12192000"/>
              <a:gd name="connsiteY21" fmla="*/ 3187700 h 3414000"/>
              <a:gd name="connsiteX22" fmla="*/ 2046142 w 12192000"/>
              <a:gd name="connsiteY22" fmla="*/ 3203263 h 3414000"/>
              <a:gd name="connsiteX23" fmla="*/ 1835150 w 12192000"/>
              <a:gd name="connsiteY23" fmla="*/ 3200400 h 3414000"/>
              <a:gd name="connsiteX24" fmla="*/ 1560312 w 12192000"/>
              <a:gd name="connsiteY24" fmla="*/ 3212173 h 3414000"/>
              <a:gd name="connsiteX25" fmla="*/ 1304604 w 12192000"/>
              <a:gd name="connsiteY25" fmla="*/ 3185587 h 3414000"/>
              <a:gd name="connsiteX26" fmla="*/ 1160924 w 12192000"/>
              <a:gd name="connsiteY26" fmla="*/ 3219675 h 3414000"/>
              <a:gd name="connsiteX27" fmla="*/ 909691 w 12192000"/>
              <a:gd name="connsiteY27" fmla="*/ 3216917 h 3414000"/>
              <a:gd name="connsiteX28" fmla="*/ 764022 w 12192000"/>
              <a:gd name="connsiteY28" fmla="*/ 3235844 h 3414000"/>
              <a:gd name="connsiteX29" fmla="*/ 701916 w 12192000"/>
              <a:gd name="connsiteY29" fmla="*/ 3250221 h 3414000"/>
              <a:gd name="connsiteX30" fmla="*/ 408703 w 12192000"/>
              <a:gd name="connsiteY30" fmla="*/ 3323459 h 3414000"/>
              <a:gd name="connsiteX31" fmla="*/ 369867 w 12192000"/>
              <a:gd name="connsiteY31" fmla="*/ 3339093 h 3414000"/>
              <a:gd name="connsiteX32" fmla="*/ 318912 w 12192000"/>
              <a:gd name="connsiteY32" fmla="*/ 3367911 h 3414000"/>
              <a:gd name="connsiteX33" fmla="*/ 119549 w 12192000"/>
              <a:gd name="connsiteY33" fmla="*/ 3404650 h 3414000"/>
              <a:gd name="connsiteX34" fmla="*/ 0 w 12192000"/>
              <a:gd name="connsiteY34" fmla="*/ 3414000 h 3414000"/>
              <a:gd name="connsiteX35" fmla="*/ 0 w 12192000"/>
              <a:gd name="connsiteY35" fmla="*/ 0 h 3414000"/>
              <a:gd name="connsiteX0" fmla="*/ 0 w 12192000"/>
              <a:gd name="connsiteY0" fmla="*/ 0 h 3414000"/>
              <a:gd name="connsiteX1" fmla="*/ 12192000 w 12192000"/>
              <a:gd name="connsiteY1" fmla="*/ 0 h 3414000"/>
              <a:gd name="connsiteX2" fmla="*/ 12192000 w 12192000"/>
              <a:gd name="connsiteY2" fmla="*/ 3363677 h 3414000"/>
              <a:gd name="connsiteX3" fmla="*/ 12141171 w 12192000"/>
              <a:gd name="connsiteY3" fmla="*/ 3348643 h 3414000"/>
              <a:gd name="connsiteX4" fmla="*/ 12096804 w 12192000"/>
              <a:gd name="connsiteY4" fmla="*/ 3337419 h 3414000"/>
              <a:gd name="connsiteX5" fmla="*/ 12001172 w 12192000"/>
              <a:gd name="connsiteY5" fmla="*/ 3319906 h 3414000"/>
              <a:gd name="connsiteX6" fmla="*/ 11929171 w 12192000"/>
              <a:gd name="connsiteY6" fmla="*/ 3326226 h 3414000"/>
              <a:gd name="connsiteX7" fmla="*/ 11820782 w 12192000"/>
              <a:gd name="connsiteY7" fmla="*/ 3289139 h 3414000"/>
              <a:gd name="connsiteX8" fmla="*/ 11760586 w 12192000"/>
              <a:gd name="connsiteY8" fmla="*/ 3251827 h 3414000"/>
              <a:gd name="connsiteX9" fmla="*/ 11653933 w 12192000"/>
              <a:gd name="connsiteY9" fmla="*/ 3237073 h 3414000"/>
              <a:gd name="connsiteX10" fmla="*/ 11577355 w 12192000"/>
              <a:gd name="connsiteY10" fmla="*/ 3211512 h 3414000"/>
              <a:gd name="connsiteX11" fmla="*/ 11462173 w 12192000"/>
              <a:gd name="connsiteY11" fmla="*/ 3157413 h 3414000"/>
              <a:gd name="connsiteX12" fmla="*/ 11336983 w 12192000"/>
              <a:gd name="connsiteY12" fmla="*/ 3096805 h 3414000"/>
              <a:gd name="connsiteX13" fmla="*/ 11200090 w 12192000"/>
              <a:gd name="connsiteY13" fmla="*/ 3038291 h 3414000"/>
              <a:gd name="connsiteX14" fmla="*/ 10939288 w 12192000"/>
              <a:gd name="connsiteY14" fmla="*/ 2855023 h 3414000"/>
              <a:gd name="connsiteX15" fmla="*/ 10782550 w 12192000"/>
              <a:gd name="connsiteY15" fmla="*/ 2820710 h 3414000"/>
              <a:gd name="connsiteX16" fmla="*/ 10343114 w 12192000"/>
              <a:gd name="connsiteY16" fmla="*/ 2798726 h 3414000"/>
              <a:gd name="connsiteX17" fmla="*/ 9724642 w 12192000"/>
              <a:gd name="connsiteY17" fmla="*/ 2837965 h 3414000"/>
              <a:gd name="connsiteX18" fmla="*/ 7709717 w 12192000"/>
              <a:gd name="connsiteY18" fmla="*/ 2795955 h 3414000"/>
              <a:gd name="connsiteX19" fmla="*/ 6923165 w 12192000"/>
              <a:gd name="connsiteY19" fmla="*/ 2920979 h 3414000"/>
              <a:gd name="connsiteX20" fmla="*/ 3308916 w 12192000"/>
              <a:gd name="connsiteY20" fmla="*/ 3049911 h 3414000"/>
              <a:gd name="connsiteX21" fmla="*/ 2279650 w 12192000"/>
              <a:gd name="connsiteY21" fmla="*/ 3187700 h 3414000"/>
              <a:gd name="connsiteX22" fmla="*/ 2046142 w 12192000"/>
              <a:gd name="connsiteY22" fmla="*/ 3203263 h 3414000"/>
              <a:gd name="connsiteX23" fmla="*/ 1835150 w 12192000"/>
              <a:gd name="connsiteY23" fmla="*/ 3200400 h 3414000"/>
              <a:gd name="connsiteX24" fmla="*/ 1560312 w 12192000"/>
              <a:gd name="connsiteY24" fmla="*/ 3212173 h 3414000"/>
              <a:gd name="connsiteX25" fmla="*/ 1304604 w 12192000"/>
              <a:gd name="connsiteY25" fmla="*/ 3185587 h 3414000"/>
              <a:gd name="connsiteX26" fmla="*/ 1160924 w 12192000"/>
              <a:gd name="connsiteY26" fmla="*/ 3219675 h 3414000"/>
              <a:gd name="connsiteX27" fmla="*/ 909691 w 12192000"/>
              <a:gd name="connsiteY27" fmla="*/ 3216917 h 3414000"/>
              <a:gd name="connsiteX28" fmla="*/ 764022 w 12192000"/>
              <a:gd name="connsiteY28" fmla="*/ 3235844 h 3414000"/>
              <a:gd name="connsiteX29" fmla="*/ 701916 w 12192000"/>
              <a:gd name="connsiteY29" fmla="*/ 3250221 h 3414000"/>
              <a:gd name="connsiteX30" fmla="*/ 408703 w 12192000"/>
              <a:gd name="connsiteY30" fmla="*/ 3323459 h 3414000"/>
              <a:gd name="connsiteX31" fmla="*/ 369867 w 12192000"/>
              <a:gd name="connsiteY31" fmla="*/ 3339093 h 3414000"/>
              <a:gd name="connsiteX32" fmla="*/ 318912 w 12192000"/>
              <a:gd name="connsiteY32" fmla="*/ 3367911 h 3414000"/>
              <a:gd name="connsiteX33" fmla="*/ 119549 w 12192000"/>
              <a:gd name="connsiteY33" fmla="*/ 3404650 h 3414000"/>
              <a:gd name="connsiteX34" fmla="*/ 0 w 12192000"/>
              <a:gd name="connsiteY34" fmla="*/ 3414000 h 3414000"/>
              <a:gd name="connsiteX35" fmla="*/ 0 w 12192000"/>
              <a:gd name="connsiteY35" fmla="*/ 0 h 3414000"/>
              <a:gd name="connsiteX0" fmla="*/ 0 w 12192000"/>
              <a:gd name="connsiteY0" fmla="*/ 0 h 3414000"/>
              <a:gd name="connsiteX1" fmla="*/ 12192000 w 12192000"/>
              <a:gd name="connsiteY1" fmla="*/ 0 h 3414000"/>
              <a:gd name="connsiteX2" fmla="*/ 12192000 w 12192000"/>
              <a:gd name="connsiteY2" fmla="*/ 3363677 h 3414000"/>
              <a:gd name="connsiteX3" fmla="*/ 12141171 w 12192000"/>
              <a:gd name="connsiteY3" fmla="*/ 3348643 h 3414000"/>
              <a:gd name="connsiteX4" fmla="*/ 12096804 w 12192000"/>
              <a:gd name="connsiteY4" fmla="*/ 3337419 h 3414000"/>
              <a:gd name="connsiteX5" fmla="*/ 12001172 w 12192000"/>
              <a:gd name="connsiteY5" fmla="*/ 3319906 h 3414000"/>
              <a:gd name="connsiteX6" fmla="*/ 11929171 w 12192000"/>
              <a:gd name="connsiteY6" fmla="*/ 3326226 h 3414000"/>
              <a:gd name="connsiteX7" fmla="*/ 11820782 w 12192000"/>
              <a:gd name="connsiteY7" fmla="*/ 3289139 h 3414000"/>
              <a:gd name="connsiteX8" fmla="*/ 11760586 w 12192000"/>
              <a:gd name="connsiteY8" fmla="*/ 3251827 h 3414000"/>
              <a:gd name="connsiteX9" fmla="*/ 11653933 w 12192000"/>
              <a:gd name="connsiteY9" fmla="*/ 3237073 h 3414000"/>
              <a:gd name="connsiteX10" fmla="*/ 11577355 w 12192000"/>
              <a:gd name="connsiteY10" fmla="*/ 3211512 h 3414000"/>
              <a:gd name="connsiteX11" fmla="*/ 11462173 w 12192000"/>
              <a:gd name="connsiteY11" fmla="*/ 3157413 h 3414000"/>
              <a:gd name="connsiteX12" fmla="*/ 11336983 w 12192000"/>
              <a:gd name="connsiteY12" fmla="*/ 3096805 h 3414000"/>
              <a:gd name="connsiteX13" fmla="*/ 11200090 w 12192000"/>
              <a:gd name="connsiteY13" fmla="*/ 3038291 h 3414000"/>
              <a:gd name="connsiteX14" fmla="*/ 10939288 w 12192000"/>
              <a:gd name="connsiteY14" fmla="*/ 2855023 h 3414000"/>
              <a:gd name="connsiteX15" fmla="*/ 10744450 w 12192000"/>
              <a:gd name="connsiteY15" fmla="*/ 2833410 h 3414000"/>
              <a:gd name="connsiteX16" fmla="*/ 10343114 w 12192000"/>
              <a:gd name="connsiteY16" fmla="*/ 2798726 h 3414000"/>
              <a:gd name="connsiteX17" fmla="*/ 9724642 w 12192000"/>
              <a:gd name="connsiteY17" fmla="*/ 2837965 h 3414000"/>
              <a:gd name="connsiteX18" fmla="*/ 7709717 w 12192000"/>
              <a:gd name="connsiteY18" fmla="*/ 2795955 h 3414000"/>
              <a:gd name="connsiteX19" fmla="*/ 6923165 w 12192000"/>
              <a:gd name="connsiteY19" fmla="*/ 2920979 h 3414000"/>
              <a:gd name="connsiteX20" fmla="*/ 3308916 w 12192000"/>
              <a:gd name="connsiteY20" fmla="*/ 3049911 h 3414000"/>
              <a:gd name="connsiteX21" fmla="*/ 2279650 w 12192000"/>
              <a:gd name="connsiteY21" fmla="*/ 3187700 h 3414000"/>
              <a:gd name="connsiteX22" fmla="*/ 2046142 w 12192000"/>
              <a:gd name="connsiteY22" fmla="*/ 3203263 h 3414000"/>
              <a:gd name="connsiteX23" fmla="*/ 1835150 w 12192000"/>
              <a:gd name="connsiteY23" fmla="*/ 3200400 h 3414000"/>
              <a:gd name="connsiteX24" fmla="*/ 1560312 w 12192000"/>
              <a:gd name="connsiteY24" fmla="*/ 3212173 h 3414000"/>
              <a:gd name="connsiteX25" fmla="*/ 1304604 w 12192000"/>
              <a:gd name="connsiteY25" fmla="*/ 3185587 h 3414000"/>
              <a:gd name="connsiteX26" fmla="*/ 1160924 w 12192000"/>
              <a:gd name="connsiteY26" fmla="*/ 3219675 h 3414000"/>
              <a:gd name="connsiteX27" fmla="*/ 909691 w 12192000"/>
              <a:gd name="connsiteY27" fmla="*/ 3216917 h 3414000"/>
              <a:gd name="connsiteX28" fmla="*/ 764022 w 12192000"/>
              <a:gd name="connsiteY28" fmla="*/ 3235844 h 3414000"/>
              <a:gd name="connsiteX29" fmla="*/ 701916 w 12192000"/>
              <a:gd name="connsiteY29" fmla="*/ 3250221 h 3414000"/>
              <a:gd name="connsiteX30" fmla="*/ 408703 w 12192000"/>
              <a:gd name="connsiteY30" fmla="*/ 3323459 h 3414000"/>
              <a:gd name="connsiteX31" fmla="*/ 369867 w 12192000"/>
              <a:gd name="connsiteY31" fmla="*/ 3339093 h 3414000"/>
              <a:gd name="connsiteX32" fmla="*/ 318912 w 12192000"/>
              <a:gd name="connsiteY32" fmla="*/ 3367911 h 3414000"/>
              <a:gd name="connsiteX33" fmla="*/ 119549 w 12192000"/>
              <a:gd name="connsiteY33" fmla="*/ 3404650 h 3414000"/>
              <a:gd name="connsiteX34" fmla="*/ 0 w 12192000"/>
              <a:gd name="connsiteY34" fmla="*/ 3414000 h 3414000"/>
              <a:gd name="connsiteX35" fmla="*/ 0 w 12192000"/>
              <a:gd name="connsiteY35" fmla="*/ 0 h 3414000"/>
              <a:gd name="connsiteX0" fmla="*/ 0 w 12192000"/>
              <a:gd name="connsiteY0" fmla="*/ 0 h 3414000"/>
              <a:gd name="connsiteX1" fmla="*/ 12192000 w 12192000"/>
              <a:gd name="connsiteY1" fmla="*/ 0 h 3414000"/>
              <a:gd name="connsiteX2" fmla="*/ 12192000 w 12192000"/>
              <a:gd name="connsiteY2" fmla="*/ 3363677 h 3414000"/>
              <a:gd name="connsiteX3" fmla="*/ 12141171 w 12192000"/>
              <a:gd name="connsiteY3" fmla="*/ 3348643 h 3414000"/>
              <a:gd name="connsiteX4" fmla="*/ 12096804 w 12192000"/>
              <a:gd name="connsiteY4" fmla="*/ 3337419 h 3414000"/>
              <a:gd name="connsiteX5" fmla="*/ 12001172 w 12192000"/>
              <a:gd name="connsiteY5" fmla="*/ 3319906 h 3414000"/>
              <a:gd name="connsiteX6" fmla="*/ 11929171 w 12192000"/>
              <a:gd name="connsiteY6" fmla="*/ 3326226 h 3414000"/>
              <a:gd name="connsiteX7" fmla="*/ 11820782 w 12192000"/>
              <a:gd name="connsiteY7" fmla="*/ 3289139 h 3414000"/>
              <a:gd name="connsiteX8" fmla="*/ 11760586 w 12192000"/>
              <a:gd name="connsiteY8" fmla="*/ 3251827 h 3414000"/>
              <a:gd name="connsiteX9" fmla="*/ 11653933 w 12192000"/>
              <a:gd name="connsiteY9" fmla="*/ 3237073 h 3414000"/>
              <a:gd name="connsiteX10" fmla="*/ 11577355 w 12192000"/>
              <a:gd name="connsiteY10" fmla="*/ 3211512 h 3414000"/>
              <a:gd name="connsiteX11" fmla="*/ 11462173 w 12192000"/>
              <a:gd name="connsiteY11" fmla="*/ 3157413 h 3414000"/>
              <a:gd name="connsiteX12" fmla="*/ 11336983 w 12192000"/>
              <a:gd name="connsiteY12" fmla="*/ 3096805 h 3414000"/>
              <a:gd name="connsiteX13" fmla="*/ 11200090 w 12192000"/>
              <a:gd name="connsiteY13" fmla="*/ 3038291 h 3414000"/>
              <a:gd name="connsiteX14" fmla="*/ 10939288 w 12192000"/>
              <a:gd name="connsiteY14" fmla="*/ 2855023 h 3414000"/>
              <a:gd name="connsiteX15" fmla="*/ 10744450 w 12192000"/>
              <a:gd name="connsiteY15" fmla="*/ 2833410 h 3414000"/>
              <a:gd name="connsiteX16" fmla="*/ 10343114 w 12192000"/>
              <a:gd name="connsiteY16" fmla="*/ 2798726 h 3414000"/>
              <a:gd name="connsiteX17" fmla="*/ 9724642 w 12192000"/>
              <a:gd name="connsiteY17" fmla="*/ 2837965 h 3414000"/>
              <a:gd name="connsiteX18" fmla="*/ 8039917 w 12192000"/>
              <a:gd name="connsiteY18" fmla="*/ 2834055 h 3414000"/>
              <a:gd name="connsiteX19" fmla="*/ 6923165 w 12192000"/>
              <a:gd name="connsiteY19" fmla="*/ 2920979 h 3414000"/>
              <a:gd name="connsiteX20" fmla="*/ 3308916 w 12192000"/>
              <a:gd name="connsiteY20" fmla="*/ 3049911 h 3414000"/>
              <a:gd name="connsiteX21" fmla="*/ 2279650 w 12192000"/>
              <a:gd name="connsiteY21" fmla="*/ 3187700 h 3414000"/>
              <a:gd name="connsiteX22" fmla="*/ 2046142 w 12192000"/>
              <a:gd name="connsiteY22" fmla="*/ 3203263 h 3414000"/>
              <a:gd name="connsiteX23" fmla="*/ 1835150 w 12192000"/>
              <a:gd name="connsiteY23" fmla="*/ 3200400 h 3414000"/>
              <a:gd name="connsiteX24" fmla="*/ 1560312 w 12192000"/>
              <a:gd name="connsiteY24" fmla="*/ 3212173 h 3414000"/>
              <a:gd name="connsiteX25" fmla="*/ 1304604 w 12192000"/>
              <a:gd name="connsiteY25" fmla="*/ 3185587 h 3414000"/>
              <a:gd name="connsiteX26" fmla="*/ 1160924 w 12192000"/>
              <a:gd name="connsiteY26" fmla="*/ 3219675 h 3414000"/>
              <a:gd name="connsiteX27" fmla="*/ 909691 w 12192000"/>
              <a:gd name="connsiteY27" fmla="*/ 3216917 h 3414000"/>
              <a:gd name="connsiteX28" fmla="*/ 764022 w 12192000"/>
              <a:gd name="connsiteY28" fmla="*/ 3235844 h 3414000"/>
              <a:gd name="connsiteX29" fmla="*/ 701916 w 12192000"/>
              <a:gd name="connsiteY29" fmla="*/ 3250221 h 3414000"/>
              <a:gd name="connsiteX30" fmla="*/ 408703 w 12192000"/>
              <a:gd name="connsiteY30" fmla="*/ 3323459 h 3414000"/>
              <a:gd name="connsiteX31" fmla="*/ 369867 w 12192000"/>
              <a:gd name="connsiteY31" fmla="*/ 3339093 h 3414000"/>
              <a:gd name="connsiteX32" fmla="*/ 318912 w 12192000"/>
              <a:gd name="connsiteY32" fmla="*/ 3367911 h 3414000"/>
              <a:gd name="connsiteX33" fmla="*/ 119549 w 12192000"/>
              <a:gd name="connsiteY33" fmla="*/ 3404650 h 3414000"/>
              <a:gd name="connsiteX34" fmla="*/ 0 w 12192000"/>
              <a:gd name="connsiteY34" fmla="*/ 3414000 h 3414000"/>
              <a:gd name="connsiteX35" fmla="*/ 0 w 12192000"/>
              <a:gd name="connsiteY35" fmla="*/ 0 h 3414000"/>
              <a:gd name="connsiteX0" fmla="*/ 0 w 12192000"/>
              <a:gd name="connsiteY0" fmla="*/ 0 h 3414000"/>
              <a:gd name="connsiteX1" fmla="*/ 12192000 w 12192000"/>
              <a:gd name="connsiteY1" fmla="*/ 0 h 3414000"/>
              <a:gd name="connsiteX2" fmla="*/ 12192000 w 12192000"/>
              <a:gd name="connsiteY2" fmla="*/ 3363677 h 3414000"/>
              <a:gd name="connsiteX3" fmla="*/ 12141171 w 12192000"/>
              <a:gd name="connsiteY3" fmla="*/ 3348643 h 3414000"/>
              <a:gd name="connsiteX4" fmla="*/ 12096804 w 12192000"/>
              <a:gd name="connsiteY4" fmla="*/ 3337419 h 3414000"/>
              <a:gd name="connsiteX5" fmla="*/ 12001172 w 12192000"/>
              <a:gd name="connsiteY5" fmla="*/ 3319906 h 3414000"/>
              <a:gd name="connsiteX6" fmla="*/ 11929171 w 12192000"/>
              <a:gd name="connsiteY6" fmla="*/ 3326226 h 3414000"/>
              <a:gd name="connsiteX7" fmla="*/ 11820782 w 12192000"/>
              <a:gd name="connsiteY7" fmla="*/ 3289139 h 3414000"/>
              <a:gd name="connsiteX8" fmla="*/ 11760586 w 12192000"/>
              <a:gd name="connsiteY8" fmla="*/ 3251827 h 3414000"/>
              <a:gd name="connsiteX9" fmla="*/ 11653933 w 12192000"/>
              <a:gd name="connsiteY9" fmla="*/ 3237073 h 3414000"/>
              <a:gd name="connsiteX10" fmla="*/ 11577355 w 12192000"/>
              <a:gd name="connsiteY10" fmla="*/ 3211512 h 3414000"/>
              <a:gd name="connsiteX11" fmla="*/ 11462173 w 12192000"/>
              <a:gd name="connsiteY11" fmla="*/ 3157413 h 3414000"/>
              <a:gd name="connsiteX12" fmla="*/ 11336983 w 12192000"/>
              <a:gd name="connsiteY12" fmla="*/ 3096805 h 3414000"/>
              <a:gd name="connsiteX13" fmla="*/ 11200090 w 12192000"/>
              <a:gd name="connsiteY13" fmla="*/ 3038291 h 3414000"/>
              <a:gd name="connsiteX14" fmla="*/ 10939288 w 12192000"/>
              <a:gd name="connsiteY14" fmla="*/ 2855023 h 3414000"/>
              <a:gd name="connsiteX15" fmla="*/ 10744450 w 12192000"/>
              <a:gd name="connsiteY15" fmla="*/ 2833410 h 3414000"/>
              <a:gd name="connsiteX16" fmla="*/ 10343114 w 12192000"/>
              <a:gd name="connsiteY16" fmla="*/ 2798726 h 3414000"/>
              <a:gd name="connsiteX17" fmla="*/ 9724642 w 12192000"/>
              <a:gd name="connsiteY17" fmla="*/ 2837965 h 3414000"/>
              <a:gd name="connsiteX18" fmla="*/ 8039917 w 12192000"/>
              <a:gd name="connsiteY18" fmla="*/ 2834055 h 3414000"/>
              <a:gd name="connsiteX19" fmla="*/ 6923165 w 12192000"/>
              <a:gd name="connsiteY19" fmla="*/ 2920979 h 3414000"/>
              <a:gd name="connsiteX20" fmla="*/ 3308916 w 12192000"/>
              <a:gd name="connsiteY20" fmla="*/ 3049911 h 3414000"/>
              <a:gd name="connsiteX21" fmla="*/ 2279650 w 12192000"/>
              <a:gd name="connsiteY21" fmla="*/ 3187700 h 3414000"/>
              <a:gd name="connsiteX22" fmla="*/ 2046142 w 12192000"/>
              <a:gd name="connsiteY22" fmla="*/ 3203263 h 3414000"/>
              <a:gd name="connsiteX23" fmla="*/ 1835150 w 12192000"/>
              <a:gd name="connsiteY23" fmla="*/ 3200400 h 3414000"/>
              <a:gd name="connsiteX24" fmla="*/ 1560312 w 12192000"/>
              <a:gd name="connsiteY24" fmla="*/ 3212173 h 3414000"/>
              <a:gd name="connsiteX25" fmla="*/ 1304604 w 12192000"/>
              <a:gd name="connsiteY25" fmla="*/ 3185587 h 3414000"/>
              <a:gd name="connsiteX26" fmla="*/ 1160924 w 12192000"/>
              <a:gd name="connsiteY26" fmla="*/ 3219675 h 3414000"/>
              <a:gd name="connsiteX27" fmla="*/ 909691 w 12192000"/>
              <a:gd name="connsiteY27" fmla="*/ 3216917 h 3414000"/>
              <a:gd name="connsiteX28" fmla="*/ 764022 w 12192000"/>
              <a:gd name="connsiteY28" fmla="*/ 3235844 h 3414000"/>
              <a:gd name="connsiteX29" fmla="*/ 701916 w 12192000"/>
              <a:gd name="connsiteY29" fmla="*/ 3250221 h 3414000"/>
              <a:gd name="connsiteX30" fmla="*/ 408703 w 12192000"/>
              <a:gd name="connsiteY30" fmla="*/ 3323459 h 3414000"/>
              <a:gd name="connsiteX31" fmla="*/ 369867 w 12192000"/>
              <a:gd name="connsiteY31" fmla="*/ 3339093 h 3414000"/>
              <a:gd name="connsiteX32" fmla="*/ 318912 w 12192000"/>
              <a:gd name="connsiteY32" fmla="*/ 3367911 h 3414000"/>
              <a:gd name="connsiteX33" fmla="*/ 119549 w 12192000"/>
              <a:gd name="connsiteY33" fmla="*/ 3404650 h 3414000"/>
              <a:gd name="connsiteX34" fmla="*/ 0 w 12192000"/>
              <a:gd name="connsiteY34" fmla="*/ 3414000 h 3414000"/>
              <a:gd name="connsiteX35" fmla="*/ 0 w 12192000"/>
              <a:gd name="connsiteY35" fmla="*/ 0 h 3414000"/>
              <a:gd name="connsiteX0" fmla="*/ 0 w 12192000"/>
              <a:gd name="connsiteY0" fmla="*/ 0 h 3414000"/>
              <a:gd name="connsiteX1" fmla="*/ 12192000 w 12192000"/>
              <a:gd name="connsiteY1" fmla="*/ 0 h 3414000"/>
              <a:gd name="connsiteX2" fmla="*/ 12192000 w 12192000"/>
              <a:gd name="connsiteY2" fmla="*/ 3363677 h 3414000"/>
              <a:gd name="connsiteX3" fmla="*/ 12141171 w 12192000"/>
              <a:gd name="connsiteY3" fmla="*/ 3348643 h 3414000"/>
              <a:gd name="connsiteX4" fmla="*/ 12096804 w 12192000"/>
              <a:gd name="connsiteY4" fmla="*/ 3337419 h 3414000"/>
              <a:gd name="connsiteX5" fmla="*/ 12001172 w 12192000"/>
              <a:gd name="connsiteY5" fmla="*/ 3319906 h 3414000"/>
              <a:gd name="connsiteX6" fmla="*/ 11929171 w 12192000"/>
              <a:gd name="connsiteY6" fmla="*/ 3326226 h 3414000"/>
              <a:gd name="connsiteX7" fmla="*/ 11820782 w 12192000"/>
              <a:gd name="connsiteY7" fmla="*/ 3289139 h 3414000"/>
              <a:gd name="connsiteX8" fmla="*/ 11760586 w 12192000"/>
              <a:gd name="connsiteY8" fmla="*/ 3251827 h 3414000"/>
              <a:gd name="connsiteX9" fmla="*/ 11653933 w 12192000"/>
              <a:gd name="connsiteY9" fmla="*/ 3237073 h 3414000"/>
              <a:gd name="connsiteX10" fmla="*/ 11577355 w 12192000"/>
              <a:gd name="connsiteY10" fmla="*/ 3211512 h 3414000"/>
              <a:gd name="connsiteX11" fmla="*/ 11462173 w 12192000"/>
              <a:gd name="connsiteY11" fmla="*/ 3157413 h 3414000"/>
              <a:gd name="connsiteX12" fmla="*/ 11336983 w 12192000"/>
              <a:gd name="connsiteY12" fmla="*/ 3096805 h 3414000"/>
              <a:gd name="connsiteX13" fmla="*/ 11200090 w 12192000"/>
              <a:gd name="connsiteY13" fmla="*/ 3038291 h 3414000"/>
              <a:gd name="connsiteX14" fmla="*/ 11059177 w 12192000"/>
              <a:gd name="connsiteY14" fmla="*/ 2907018 h 3414000"/>
              <a:gd name="connsiteX15" fmla="*/ 10939288 w 12192000"/>
              <a:gd name="connsiteY15" fmla="*/ 2855023 h 3414000"/>
              <a:gd name="connsiteX16" fmla="*/ 10744450 w 12192000"/>
              <a:gd name="connsiteY16" fmla="*/ 2833410 h 3414000"/>
              <a:gd name="connsiteX17" fmla="*/ 10343114 w 12192000"/>
              <a:gd name="connsiteY17" fmla="*/ 2798726 h 3414000"/>
              <a:gd name="connsiteX18" fmla="*/ 9724642 w 12192000"/>
              <a:gd name="connsiteY18" fmla="*/ 2837965 h 3414000"/>
              <a:gd name="connsiteX19" fmla="*/ 8039917 w 12192000"/>
              <a:gd name="connsiteY19" fmla="*/ 2834055 h 3414000"/>
              <a:gd name="connsiteX20" fmla="*/ 6923165 w 12192000"/>
              <a:gd name="connsiteY20" fmla="*/ 2920979 h 3414000"/>
              <a:gd name="connsiteX21" fmla="*/ 3308916 w 12192000"/>
              <a:gd name="connsiteY21" fmla="*/ 3049911 h 3414000"/>
              <a:gd name="connsiteX22" fmla="*/ 2279650 w 12192000"/>
              <a:gd name="connsiteY22" fmla="*/ 3187700 h 3414000"/>
              <a:gd name="connsiteX23" fmla="*/ 2046142 w 12192000"/>
              <a:gd name="connsiteY23" fmla="*/ 3203263 h 3414000"/>
              <a:gd name="connsiteX24" fmla="*/ 1835150 w 12192000"/>
              <a:gd name="connsiteY24" fmla="*/ 3200400 h 3414000"/>
              <a:gd name="connsiteX25" fmla="*/ 1560312 w 12192000"/>
              <a:gd name="connsiteY25" fmla="*/ 3212173 h 3414000"/>
              <a:gd name="connsiteX26" fmla="*/ 1304604 w 12192000"/>
              <a:gd name="connsiteY26" fmla="*/ 3185587 h 3414000"/>
              <a:gd name="connsiteX27" fmla="*/ 1160924 w 12192000"/>
              <a:gd name="connsiteY27" fmla="*/ 3219675 h 3414000"/>
              <a:gd name="connsiteX28" fmla="*/ 909691 w 12192000"/>
              <a:gd name="connsiteY28" fmla="*/ 3216917 h 3414000"/>
              <a:gd name="connsiteX29" fmla="*/ 764022 w 12192000"/>
              <a:gd name="connsiteY29" fmla="*/ 3235844 h 3414000"/>
              <a:gd name="connsiteX30" fmla="*/ 701916 w 12192000"/>
              <a:gd name="connsiteY30" fmla="*/ 3250221 h 3414000"/>
              <a:gd name="connsiteX31" fmla="*/ 408703 w 12192000"/>
              <a:gd name="connsiteY31" fmla="*/ 3323459 h 3414000"/>
              <a:gd name="connsiteX32" fmla="*/ 369867 w 12192000"/>
              <a:gd name="connsiteY32" fmla="*/ 3339093 h 3414000"/>
              <a:gd name="connsiteX33" fmla="*/ 318912 w 12192000"/>
              <a:gd name="connsiteY33" fmla="*/ 3367911 h 3414000"/>
              <a:gd name="connsiteX34" fmla="*/ 119549 w 12192000"/>
              <a:gd name="connsiteY34" fmla="*/ 3404650 h 3414000"/>
              <a:gd name="connsiteX35" fmla="*/ 0 w 12192000"/>
              <a:gd name="connsiteY35" fmla="*/ 3414000 h 3414000"/>
              <a:gd name="connsiteX36" fmla="*/ 0 w 12192000"/>
              <a:gd name="connsiteY36" fmla="*/ 0 h 3414000"/>
              <a:gd name="connsiteX0" fmla="*/ 0 w 12192000"/>
              <a:gd name="connsiteY0" fmla="*/ 0 h 3414000"/>
              <a:gd name="connsiteX1" fmla="*/ 12192000 w 12192000"/>
              <a:gd name="connsiteY1" fmla="*/ 0 h 3414000"/>
              <a:gd name="connsiteX2" fmla="*/ 12192000 w 12192000"/>
              <a:gd name="connsiteY2" fmla="*/ 3363677 h 3414000"/>
              <a:gd name="connsiteX3" fmla="*/ 12141171 w 12192000"/>
              <a:gd name="connsiteY3" fmla="*/ 3348643 h 3414000"/>
              <a:gd name="connsiteX4" fmla="*/ 12096804 w 12192000"/>
              <a:gd name="connsiteY4" fmla="*/ 3337419 h 3414000"/>
              <a:gd name="connsiteX5" fmla="*/ 12001172 w 12192000"/>
              <a:gd name="connsiteY5" fmla="*/ 3319906 h 3414000"/>
              <a:gd name="connsiteX6" fmla="*/ 11929171 w 12192000"/>
              <a:gd name="connsiteY6" fmla="*/ 3326226 h 3414000"/>
              <a:gd name="connsiteX7" fmla="*/ 11820782 w 12192000"/>
              <a:gd name="connsiteY7" fmla="*/ 3289139 h 3414000"/>
              <a:gd name="connsiteX8" fmla="*/ 11760586 w 12192000"/>
              <a:gd name="connsiteY8" fmla="*/ 3251827 h 3414000"/>
              <a:gd name="connsiteX9" fmla="*/ 11653933 w 12192000"/>
              <a:gd name="connsiteY9" fmla="*/ 3237073 h 3414000"/>
              <a:gd name="connsiteX10" fmla="*/ 11577355 w 12192000"/>
              <a:gd name="connsiteY10" fmla="*/ 3211512 h 3414000"/>
              <a:gd name="connsiteX11" fmla="*/ 11462173 w 12192000"/>
              <a:gd name="connsiteY11" fmla="*/ 3157413 h 3414000"/>
              <a:gd name="connsiteX12" fmla="*/ 11336983 w 12192000"/>
              <a:gd name="connsiteY12" fmla="*/ 3096805 h 3414000"/>
              <a:gd name="connsiteX13" fmla="*/ 11200090 w 12192000"/>
              <a:gd name="connsiteY13" fmla="*/ 3038291 h 3414000"/>
              <a:gd name="connsiteX14" fmla="*/ 11053220 w 12192000"/>
              <a:gd name="connsiteY14" fmla="*/ 2918932 h 3414000"/>
              <a:gd name="connsiteX15" fmla="*/ 10939288 w 12192000"/>
              <a:gd name="connsiteY15" fmla="*/ 2855023 h 3414000"/>
              <a:gd name="connsiteX16" fmla="*/ 10744450 w 12192000"/>
              <a:gd name="connsiteY16" fmla="*/ 2833410 h 3414000"/>
              <a:gd name="connsiteX17" fmla="*/ 10343114 w 12192000"/>
              <a:gd name="connsiteY17" fmla="*/ 2798726 h 3414000"/>
              <a:gd name="connsiteX18" fmla="*/ 9724642 w 12192000"/>
              <a:gd name="connsiteY18" fmla="*/ 2837965 h 3414000"/>
              <a:gd name="connsiteX19" fmla="*/ 8039917 w 12192000"/>
              <a:gd name="connsiteY19" fmla="*/ 2834055 h 3414000"/>
              <a:gd name="connsiteX20" fmla="*/ 6923165 w 12192000"/>
              <a:gd name="connsiteY20" fmla="*/ 2920979 h 3414000"/>
              <a:gd name="connsiteX21" fmla="*/ 3308916 w 12192000"/>
              <a:gd name="connsiteY21" fmla="*/ 3049911 h 3414000"/>
              <a:gd name="connsiteX22" fmla="*/ 2279650 w 12192000"/>
              <a:gd name="connsiteY22" fmla="*/ 3187700 h 3414000"/>
              <a:gd name="connsiteX23" fmla="*/ 2046142 w 12192000"/>
              <a:gd name="connsiteY23" fmla="*/ 3203263 h 3414000"/>
              <a:gd name="connsiteX24" fmla="*/ 1835150 w 12192000"/>
              <a:gd name="connsiteY24" fmla="*/ 3200400 h 3414000"/>
              <a:gd name="connsiteX25" fmla="*/ 1560312 w 12192000"/>
              <a:gd name="connsiteY25" fmla="*/ 3212173 h 3414000"/>
              <a:gd name="connsiteX26" fmla="*/ 1304604 w 12192000"/>
              <a:gd name="connsiteY26" fmla="*/ 3185587 h 3414000"/>
              <a:gd name="connsiteX27" fmla="*/ 1160924 w 12192000"/>
              <a:gd name="connsiteY27" fmla="*/ 3219675 h 3414000"/>
              <a:gd name="connsiteX28" fmla="*/ 909691 w 12192000"/>
              <a:gd name="connsiteY28" fmla="*/ 3216917 h 3414000"/>
              <a:gd name="connsiteX29" fmla="*/ 764022 w 12192000"/>
              <a:gd name="connsiteY29" fmla="*/ 3235844 h 3414000"/>
              <a:gd name="connsiteX30" fmla="*/ 701916 w 12192000"/>
              <a:gd name="connsiteY30" fmla="*/ 3250221 h 3414000"/>
              <a:gd name="connsiteX31" fmla="*/ 408703 w 12192000"/>
              <a:gd name="connsiteY31" fmla="*/ 3323459 h 3414000"/>
              <a:gd name="connsiteX32" fmla="*/ 369867 w 12192000"/>
              <a:gd name="connsiteY32" fmla="*/ 3339093 h 3414000"/>
              <a:gd name="connsiteX33" fmla="*/ 318912 w 12192000"/>
              <a:gd name="connsiteY33" fmla="*/ 3367911 h 3414000"/>
              <a:gd name="connsiteX34" fmla="*/ 119549 w 12192000"/>
              <a:gd name="connsiteY34" fmla="*/ 3404650 h 3414000"/>
              <a:gd name="connsiteX35" fmla="*/ 0 w 12192000"/>
              <a:gd name="connsiteY35" fmla="*/ 3414000 h 3414000"/>
              <a:gd name="connsiteX36" fmla="*/ 0 w 12192000"/>
              <a:gd name="connsiteY36" fmla="*/ 0 h 3414000"/>
              <a:gd name="connsiteX0" fmla="*/ 0 w 12192000"/>
              <a:gd name="connsiteY0" fmla="*/ 0 h 3414000"/>
              <a:gd name="connsiteX1" fmla="*/ 12192000 w 12192000"/>
              <a:gd name="connsiteY1" fmla="*/ 0 h 3414000"/>
              <a:gd name="connsiteX2" fmla="*/ 12192000 w 12192000"/>
              <a:gd name="connsiteY2" fmla="*/ 3363677 h 3414000"/>
              <a:gd name="connsiteX3" fmla="*/ 12141171 w 12192000"/>
              <a:gd name="connsiteY3" fmla="*/ 3348643 h 3414000"/>
              <a:gd name="connsiteX4" fmla="*/ 12096804 w 12192000"/>
              <a:gd name="connsiteY4" fmla="*/ 3337419 h 3414000"/>
              <a:gd name="connsiteX5" fmla="*/ 12001172 w 12192000"/>
              <a:gd name="connsiteY5" fmla="*/ 3319906 h 3414000"/>
              <a:gd name="connsiteX6" fmla="*/ 11929171 w 12192000"/>
              <a:gd name="connsiteY6" fmla="*/ 3326226 h 3414000"/>
              <a:gd name="connsiteX7" fmla="*/ 11820782 w 12192000"/>
              <a:gd name="connsiteY7" fmla="*/ 3289139 h 3414000"/>
              <a:gd name="connsiteX8" fmla="*/ 11760586 w 12192000"/>
              <a:gd name="connsiteY8" fmla="*/ 3251827 h 3414000"/>
              <a:gd name="connsiteX9" fmla="*/ 11653933 w 12192000"/>
              <a:gd name="connsiteY9" fmla="*/ 3237073 h 3414000"/>
              <a:gd name="connsiteX10" fmla="*/ 11577355 w 12192000"/>
              <a:gd name="connsiteY10" fmla="*/ 3211512 h 3414000"/>
              <a:gd name="connsiteX11" fmla="*/ 11462173 w 12192000"/>
              <a:gd name="connsiteY11" fmla="*/ 3157413 h 3414000"/>
              <a:gd name="connsiteX12" fmla="*/ 11336983 w 12192000"/>
              <a:gd name="connsiteY12" fmla="*/ 3096805 h 3414000"/>
              <a:gd name="connsiteX13" fmla="*/ 11200090 w 12192000"/>
              <a:gd name="connsiteY13" fmla="*/ 3038291 h 3414000"/>
              <a:gd name="connsiteX14" fmla="*/ 11053220 w 12192000"/>
              <a:gd name="connsiteY14" fmla="*/ 2918932 h 3414000"/>
              <a:gd name="connsiteX15" fmla="*/ 10939288 w 12192000"/>
              <a:gd name="connsiteY15" fmla="*/ 2855023 h 3414000"/>
              <a:gd name="connsiteX16" fmla="*/ 10744450 w 12192000"/>
              <a:gd name="connsiteY16" fmla="*/ 2833410 h 3414000"/>
              <a:gd name="connsiteX17" fmla="*/ 10343114 w 12192000"/>
              <a:gd name="connsiteY17" fmla="*/ 2798726 h 3414000"/>
              <a:gd name="connsiteX18" fmla="*/ 9724642 w 12192000"/>
              <a:gd name="connsiteY18" fmla="*/ 2837965 h 3414000"/>
              <a:gd name="connsiteX19" fmla="*/ 8039917 w 12192000"/>
              <a:gd name="connsiteY19" fmla="*/ 2834055 h 3414000"/>
              <a:gd name="connsiteX20" fmla="*/ 6923165 w 12192000"/>
              <a:gd name="connsiteY20" fmla="*/ 2920979 h 3414000"/>
              <a:gd name="connsiteX21" fmla="*/ 3308916 w 12192000"/>
              <a:gd name="connsiteY21" fmla="*/ 3049911 h 3414000"/>
              <a:gd name="connsiteX22" fmla="*/ 2279650 w 12192000"/>
              <a:gd name="connsiteY22" fmla="*/ 3187700 h 3414000"/>
              <a:gd name="connsiteX23" fmla="*/ 2046142 w 12192000"/>
              <a:gd name="connsiteY23" fmla="*/ 3203263 h 3414000"/>
              <a:gd name="connsiteX24" fmla="*/ 1835150 w 12192000"/>
              <a:gd name="connsiteY24" fmla="*/ 3200400 h 3414000"/>
              <a:gd name="connsiteX25" fmla="*/ 1560312 w 12192000"/>
              <a:gd name="connsiteY25" fmla="*/ 3212173 h 3414000"/>
              <a:gd name="connsiteX26" fmla="*/ 1304604 w 12192000"/>
              <a:gd name="connsiteY26" fmla="*/ 3185587 h 3414000"/>
              <a:gd name="connsiteX27" fmla="*/ 1160924 w 12192000"/>
              <a:gd name="connsiteY27" fmla="*/ 3219675 h 3414000"/>
              <a:gd name="connsiteX28" fmla="*/ 909691 w 12192000"/>
              <a:gd name="connsiteY28" fmla="*/ 3216917 h 3414000"/>
              <a:gd name="connsiteX29" fmla="*/ 764022 w 12192000"/>
              <a:gd name="connsiteY29" fmla="*/ 3235844 h 3414000"/>
              <a:gd name="connsiteX30" fmla="*/ 701916 w 12192000"/>
              <a:gd name="connsiteY30" fmla="*/ 3250221 h 3414000"/>
              <a:gd name="connsiteX31" fmla="*/ 408703 w 12192000"/>
              <a:gd name="connsiteY31" fmla="*/ 3323459 h 3414000"/>
              <a:gd name="connsiteX32" fmla="*/ 369867 w 12192000"/>
              <a:gd name="connsiteY32" fmla="*/ 3339093 h 3414000"/>
              <a:gd name="connsiteX33" fmla="*/ 318912 w 12192000"/>
              <a:gd name="connsiteY33" fmla="*/ 3367911 h 3414000"/>
              <a:gd name="connsiteX34" fmla="*/ 119549 w 12192000"/>
              <a:gd name="connsiteY34" fmla="*/ 3404650 h 3414000"/>
              <a:gd name="connsiteX35" fmla="*/ 0 w 12192000"/>
              <a:gd name="connsiteY35" fmla="*/ 3414000 h 3414000"/>
              <a:gd name="connsiteX36" fmla="*/ 0 w 12192000"/>
              <a:gd name="connsiteY36" fmla="*/ 0 h 3414000"/>
              <a:gd name="connsiteX0" fmla="*/ 0 w 12192000"/>
              <a:gd name="connsiteY0" fmla="*/ 0 h 3414000"/>
              <a:gd name="connsiteX1" fmla="*/ 12192000 w 12192000"/>
              <a:gd name="connsiteY1" fmla="*/ 0 h 3414000"/>
              <a:gd name="connsiteX2" fmla="*/ 12192000 w 12192000"/>
              <a:gd name="connsiteY2" fmla="*/ 3363677 h 3414000"/>
              <a:gd name="connsiteX3" fmla="*/ 12141171 w 12192000"/>
              <a:gd name="connsiteY3" fmla="*/ 3348643 h 3414000"/>
              <a:gd name="connsiteX4" fmla="*/ 12096804 w 12192000"/>
              <a:gd name="connsiteY4" fmla="*/ 3337419 h 3414000"/>
              <a:gd name="connsiteX5" fmla="*/ 12001172 w 12192000"/>
              <a:gd name="connsiteY5" fmla="*/ 3319906 h 3414000"/>
              <a:gd name="connsiteX6" fmla="*/ 11929171 w 12192000"/>
              <a:gd name="connsiteY6" fmla="*/ 3326226 h 3414000"/>
              <a:gd name="connsiteX7" fmla="*/ 11820782 w 12192000"/>
              <a:gd name="connsiteY7" fmla="*/ 3289139 h 3414000"/>
              <a:gd name="connsiteX8" fmla="*/ 11760586 w 12192000"/>
              <a:gd name="connsiteY8" fmla="*/ 3251827 h 3414000"/>
              <a:gd name="connsiteX9" fmla="*/ 11653933 w 12192000"/>
              <a:gd name="connsiteY9" fmla="*/ 3237073 h 3414000"/>
              <a:gd name="connsiteX10" fmla="*/ 11577355 w 12192000"/>
              <a:gd name="connsiteY10" fmla="*/ 3211512 h 3414000"/>
              <a:gd name="connsiteX11" fmla="*/ 11462173 w 12192000"/>
              <a:gd name="connsiteY11" fmla="*/ 3157413 h 3414000"/>
              <a:gd name="connsiteX12" fmla="*/ 11336983 w 12192000"/>
              <a:gd name="connsiteY12" fmla="*/ 3096805 h 3414000"/>
              <a:gd name="connsiteX13" fmla="*/ 11285543 w 12192000"/>
              <a:gd name="connsiteY13" fmla="*/ 3085728 h 3414000"/>
              <a:gd name="connsiteX14" fmla="*/ 11200090 w 12192000"/>
              <a:gd name="connsiteY14" fmla="*/ 3038291 h 3414000"/>
              <a:gd name="connsiteX15" fmla="*/ 11053220 w 12192000"/>
              <a:gd name="connsiteY15" fmla="*/ 2918932 h 3414000"/>
              <a:gd name="connsiteX16" fmla="*/ 10939288 w 12192000"/>
              <a:gd name="connsiteY16" fmla="*/ 2855023 h 3414000"/>
              <a:gd name="connsiteX17" fmla="*/ 10744450 w 12192000"/>
              <a:gd name="connsiteY17" fmla="*/ 2833410 h 3414000"/>
              <a:gd name="connsiteX18" fmla="*/ 10343114 w 12192000"/>
              <a:gd name="connsiteY18" fmla="*/ 2798726 h 3414000"/>
              <a:gd name="connsiteX19" fmla="*/ 9724642 w 12192000"/>
              <a:gd name="connsiteY19" fmla="*/ 2837965 h 3414000"/>
              <a:gd name="connsiteX20" fmla="*/ 8039917 w 12192000"/>
              <a:gd name="connsiteY20" fmla="*/ 2834055 h 3414000"/>
              <a:gd name="connsiteX21" fmla="*/ 6923165 w 12192000"/>
              <a:gd name="connsiteY21" fmla="*/ 2920979 h 3414000"/>
              <a:gd name="connsiteX22" fmla="*/ 3308916 w 12192000"/>
              <a:gd name="connsiteY22" fmla="*/ 3049911 h 3414000"/>
              <a:gd name="connsiteX23" fmla="*/ 2279650 w 12192000"/>
              <a:gd name="connsiteY23" fmla="*/ 3187700 h 3414000"/>
              <a:gd name="connsiteX24" fmla="*/ 2046142 w 12192000"/>
              <a:gd name="connsiteY24" fmla="*/ 3203263 h 3414000"/>
              <a:gd name="connsiteX25" fmla="*/ 1835150 w 12192000"/>
              <a:gd name="connsiteY25" fmla="*/ 3200400 h 3414000"/>
              <a:gd name="connsiteX26" fmla="*/ 1560312 w 12192000"/>
              <a:gd name="connsiteY26" fmla="*/ 3212173 h 3414000"/>
              <a:gd name="connsiteX27" fmla="*/ 1304604 w 12192000"/>
              <a:gd name="connsiteY27" fmla="*/ 3185587 h 3414000"/>
              <a:gd name="connsiteX28" fmla="*/ 1160924 w 12192000"/>
              <a:gd name="connsiteY28" fmla="*/ 3219675 h 3414000"/>
              <a:gd name="connsiteX29" fmla="*/ 909691 w 12192000"/>
              <a:gd name="connsiteY29" fmla="*/ 3216917 h 3414000"/>
              <a:gd name="connsiteX30" fmla="*/ 764022 w 12192000"/>
              <a:gd name="connsiteY30" fmla="*/ 3235844 h 3414000"/>
              <a:gd name="connsiteX31" fmla="*/ 701916 w 12192000"/>
              <a:gd name="connsiteY31" fmla="*/ 3250221 h 3414000"/>
              <a:gd name="connsiteX32" fmla="*/ 408703 w 12192000"/>
              <a:gd name="connsiteY32" fmla="*/ 3323459 h 3414000"/>
              <a:gd name="connsiteX33" fmla="*/ 369867 w 12192000"/>
              <a:gd name="connsiteY33" fmla="*/ 3339093 h 3414000"/>
              <a:gd name="connsiteX34" fmla="*/ 318912 w 12192000"/>
              <a:gd name="connsiteY34" fmla="*/ 3367911 h 3414000"/>
              <a:gd name="connsiteX35" fmla="*/ 119549 w 12192000"/>
              <a:gd name="connsiteY35" fmla="*/ 3404650 h 3414000"/>
              <a:gd name="connsiteX36" fmla="*/ 0 w 12192000"/>
              <a:gd name="connsiteY36" fmla="*/ 3414000 h 3414000"/>
              <a:gd name="connsiteX37" fmla="*/ 0 w 12192000"/>
              <a:gd name="connsiteY37" fmla="*/ 0 h 3414000"/>
              <a:gd name="connsiteX0" fmla="*/ 0 w 12192000"/>
              <a:gd name="connsiteY0" fmla="*/ 0 h 3414000"/>
              <a:gd name="connsiteX1" fmla="*/ 12192000 w 12192000"/>
              <a:gd name="connsiteY1" fmla="*/ 0 h 3414000"/>
              <a:gd name="connsiteX2" fmla="*/ 12192000 w 12192000"/>
              <a:gd name="connsiteY2" fmla="*/ 3363677 h 3414000"/>
              <a:gd name="connsiteX3" fmla="*/ 12141171 w 12192000"/>
              <a:gd name="connsiteY3" fmla="*/ 3348643 h 3414000"/>
              <a:gd name="connsiteX4" fmla="*/ 12096804 w 12192000"/>
              <a:gd name="connsiteY4" fmla="*/ 3337419 h 3414000"/>
              <a:gd name="connsiteX5" fmla="*/ 12001172 w 12192000"/>
              <a:gd name="connsiteY5" fmla="*/ 3319906 h 3414000"/>
              <a:gd name="connsiteX6" fmla="*/ 11929171 w 12192000"/>
              <a:gd name="connsiteY6" fmla="*/ 3326226 h 3414000"/>
              <a:gd name="connsiteX7" fmla="*/ 11820782 w 12192000"/>
              <a:gd name="connsiteY7" fmla="*/ 3289139 h 3414000"/>
              <a:gd name="connsiteX8" fmla="*/ 11760586 w 12192000"/>
              <a:gd name="connsiteY8" fmla="*/ 3251827 h 3414000"/>
              <a:gd name="connsiteX9" fmla="*/ 11653933 w 12192000"/>
              <a:gd name="connsiteY9" fmla="*/ 3237073 h 3414000"/>
              <a:gd name="connsiteX10" fmla="*/ 11577355 w 12192000"/>
              <a:gd name="connsiteY10" fmla="*/ 3211512 h 3414000"/>
              <a:gd name="connsiteX11" fmla="*/ 11462173 w 12192000"/>
              <a:gd name="connsiteY11" fmla="*/ 3157413 h 3414000"/>
              <a:gd name="connsiteX12" fmla="*/ 11336983 w 12192000"/>
              <a:gd name="connsiteY12" fmla="*/ 3096805 h 3414000"/>
              <a:gd name="connsiteX13" fmla="*/ 11255758 w 12192000"/>
              <a:gd name="connsiteY13" fmla="*/ 3091685 h 3414000"/>
              <a:gd name="connsiteX14" fmla="*/ 11200090 w 12192000"/>
              <a:gd name="connsiteY14" fmla="*/ 3038291 h 3414000"/>
              <a:gd name="connsiteX15" fmla="*/ 11053220 w 12192000"/>
              <a:gd name="connsiteY15" fmla="*/ 2918932 h 3414000"/>
              <a:gd name="connsiteX16" fmla="*/ 10939288 w 12192000"/>
              <a:gd name="connsiteY16" fmla="*/ 2855023 h 3414000"/>
              <a:gd name="connsiteX17" fmla="*/ 10744450 w 12192000"/>
              <a:gd name="connsiteY17" fmla="*/ 2833410 h 3414000"/>
              <a:gd name="connsiteX18" fmla="*/ 10343114 w 12192000"/>
              <a:gd name="connsiteY18" fmla="*/ 2798726 h 3414000"/>
              <a:gd name="connsiteX19" fmla="*/ 9724642 w 12192000"/>
              <a:gd name="connsiteY19" fmla="*/ 2837965 h 3414000"/>
              <a:gd name="connsiteX20" fmla="*/ 8039917 w 12192000"/>
              <a:gd name="connsiteY20" fmla="*/ 2834055 h 3414000"/>
              <a:gd name="connsiteX21" fmla="*/ 6923165 w 12192000"/>
              <a:gd name="connsiteY21" fmla="*/ 2920979 h 3414000"/>
              <a:gd name="connsiteX22" fmla="*/ 3308916 w 12192000"/>
              <a:gd name="connsiteY22" fmla="*/ 3049911 h 3414000"/>
              <a:gd name="connsiteX23" fmla="*/ 2279650 w 12192000"/>
              <a:gd name="connsiteY23" fmla="*/ 3187700 h 3414000"/>
              <a:gd name="connsiteX24" fmla="*/ 2046142 w 12192000"/>
              <a:gd name="connsiteY24" fmla="*/ 3203263 h 3414000"/>
              <a:gd name="connsiteX25" fmla="*/ 1835150 w 12192000"/>
              <a:gd name="connsiteY25" fmla="*/ 3200400 h 3414000"/>
              <a:gd name="connsiteX26" fmla="*/ 1560312 w 12192000"/>
              <a:gd name="connsiteY26" fmla="*/ 3212173 h 3414000"/>
              <a:gd name="connsiteX27" fmla="*/ 1304604 w 12192000"/>
              <a:gd name="connsiteY27" fmla="*/ 3185587 h 3414000"/>
              <a:gd name="connsiteX28" fmla="*/ 1160924 w 12192000"/>
              <a:gd name="connsiteY28" fmla="*/ 3219675 h 3414000"/>
              <a:gd name="connsiteX29" fmla="*/ 909691 w 12192000"/>
              <a:gd name="connsiteY29" fmla="*/ 3216917 h 3414000"/>
              <a:gd name="connsiteX30" fmla="*/ 764022 w 12192000"/>
              <a:gd name="connsiteY30" fmla="*/ 3235844 h 3414000"/>
              <a:gd name="connsiteX31" fmla="*/ 701916 w 12192000"/>
              <a:gd name="connsiteY31" fmla="*/ 3250221 h 3414000"/>
              <a:gd name="connsiteX32" fmla="*/ 408703 w 12192000"/>
              <a:gd name="connsiteY32" fmla="*/ 3323459 h 3414000"/>
              <a:gd name="connsiteX33" fmla="*/ 369867 w 12192000"/>
              <a:gd name="connsiteY33" fmla="*/ 3339093 h 3414000"/>
              <a:gd name="connsiteX34" fmla="*/ 318912 w 12192000"/>
              <a:gd name="connsiteY34" fmla="*/ 3367911 h 3414000"/>
              <a:gd name="connsiteX35" fmla="*/ 119549 w 12192000"/>
              <a:gd name="connsiteY35" fmla="*/ 3404650 h 3414000"/>
              <a:gd name="connsiteX36" fmla="*/ 0 w 12192000"/>
              <a:gd name="connsiteY36" fmla="*/ 3414000 h 3414000"/>
              <a:gd name="connsiteX37" fmla="*/ 0 w 12192000"/>
              <a:gd name="connsiteY37" fmla="*/ 0 h 3414000"/>
              <a:gd name="connsiteX0" fmla="*/ 0 w 12192000"/>
              <a:gd name="connsiteY0" fmla="*/ 0 h 3414000"/>
              <a:gd name="connsiteX1" fmla="*/ 12192000 w 12192000"/>
              <a:gd name="connsiteY1" fmla="*/ 0 h 3414000"/>
              <a:gd name="connsiteX2" fmla="*/ 12192000 w 12192000"/>
              <a:gd name="connsiteY2" fmla="*/ 3363677 h 3414000"/>
              <a:gd name="connsiteX3" fmla="*/ 12141171 w 12192000"/>
              <a:gd name="connsiteY3" fmla="*/ 3348643 h 3414000"/>
              <a:gd name="connsiteX4" fmla="*/ 12096804 w 12192000"/>
              <a:gd name="connsiteY4" fmla="*/ 3337419 h 3414000"/>
              <a:gd name="connsiteX5" fmla="*/ 12001172 w 12192000"/>
              <a:gd name="connsiteY5" fmla="*/ 3319906 h 3414000"/>
              <a:gd name="connsiteX6" fmla="*/ 11929171 w 12192000"/>
              <a:gd name="connsiteY6" fmla="*/ 3326226 h 3414000"/>
              <a:gd name="connsiteX7" fmla="*/ 11820782 w 12192000"/>
              <a:gd name="connsiteY7" fmla="*/ 3289139 h 3414000"/>
              <a:gd name="connsiteX8" fmla="*/ 11760586 w 12192000"/>
              <a:gd name="connsiteY8" fmla="*/ 3251827 h 3414000"/>
              <a:gd name="connsiteX9" fmla="*/ 11653933 w 12192000"/>
              <a:gd name="connsiteY9" fmla="*/ 3237073 h 3414000"/>
              <a:gd name="connsiteX10" fmla="*/ 11577355 w 12192000"/>
              <a:gd name="connsiteY10" fmla="*/ 3211512 h 3414000"/>
              <a:gd name="connsiteX11" fmla="*/ 11462173 w 12192000"/>
              <a:gd name="connsiteY11" fmla="*/ 3157413 h 3414000"/>
              <a:gd name="connsiteX12" fmla="*/ 11336983 w 12192000"/>
              <a:gd name="connsiteY12" fmla="*/ 3096805 h 3414000"/>
              <a:gd name="connsiteX13" fmla="*/ 11255758 w 12192000"/>
              <a:gd name="connsiteY13" fmla="*/ 3091685 h 3414000"/>
              <a:gd name="connsiteX14" fmla="*/ 11200090 w 12192000"/>
              <a:gd name="connsiteY14" fmla="*/ 3038291 h 3414000"/>
              <a:gd name="connsiteX15" fmla="*/ 11053220 w 12192000"/>
              <a:gd name="connsiteY15" fmla="*/ 2918932 h 3414000"/>
              <a:gd name="connsiteX16" fmla="*/ 10939288 w 12192000"/>
              <a:gd name="connsiteY16" fmla="*/ 2855023 h 3414000"/>
              <a:gd name="connsiteX17" fmla="*/ 10744450 w 12192000"/>
              <a:gd name="connsiteY17" fmla="*/ 2833410 h 3414000"/>
              <a:gd name="connsiteX18" fmla="*/ 10343114 w 12192000"/>
              <a:gd name="connsiteY18" fmla="*/ 2798726 h 3414000"/>
              <a:gd name="connsiteX19" fmla="*/ 10112013 w 12192000"/>
              <a:gd name="connsiteY19" fmla="*/ 2847448 h 3414000"/>
              <a:gd name="connsiteX20" fmla="*/ 9724642 w 12192000"/>
              <a:gd name="connsiteY20" fmla="*/ 2837965 h 3414000"/>
              <a:gd name="connsiteX21" fmla="*/ 8039917 w 12192000"/>
              <a:gd name="connsiteY21" fmla="*/ 2834055 h 3414000"/>
              <a:gd name="connsiteX22" fmla="*/ 6923165 w 12192000"/>
              <a:gd name="connsiteY22" fmla="*/ 2920979 h 3414000"/>
              <a:gd name="connsiteX23" fmla="*/ 3308916 w 12192000"/>
              <a:gd name="connsiteY23" fmla="*/ 3049911 h 3414000"/>
              <a:gd name="connsiteX24" fmla="*/ 2279650 w 12192000"/>
              <a:gd name="connsiteY24" fmla="*/ 3187700 h 3414000"/>
              <a:gd name="connsiteX25" fmla="*/ 2046142 w 12192000"/>
              <a:gd name="connsiteY25" fmla="*/ 3203263 h 3414000"/>
              <a:gd name="connsiteX26" fmla="*/ 1835150 w 12192000"/>
              <a:gd name="connsiteY26" fmla="*/ 3200400 h 3414000"/>
              <a:gd name="connsiteX27" fmla="*/ 1560312 w 12192000"/>
              <a:gd name="connsiteY27" fmla="*/ 3212173 h 3414000"/>
              <a:gd name="connsiteX28" fmla="*/ 1304604 w 12192000"/>
              <a:gd name="connsiteY28" fmla="*/ 3185587 h 3414000"/>
              <a:gd name="connsiteX29" fmla="*/ 1160924 w 12192000"/>
              <a:gd name="connsiteY29" fmla="*/ 3219675 h 3414000"/>
              <a:gd name="connsiteX30" fmla="*/ 909691 w 12192000"/>
              <a:gd name="connsiteY30" fmla="*/ 3216917 h 3414000"/>
              <a:gd name="connsiteX31" fmla="*/ 764022 w 12192000"/>
              <a:gd name="connsiteY31" fmla="*/ 3235844 h 3414000"/>
              <a:gd name="connsiteX32" fmla="*/ 701916 w 12192000"/>
              <a:gd name="connsiteY32" fmla="*/ 3250221 h 3414000"/>
              <a:gd name="connsiteX33" fmla="*/ 408703 w 12192000"/>
              <a:gd name="connsiteY33" fmla="*/ 3323459 h 3414000"/>
              <a:gd name="connsiteX34" fmla="*/ 369867 w 12192000"/>
              <a:gd name="connsiteY34" fmla="*/ 3339093 h 3414000"/>
              <a:gd name="connsiteX35" fmla="*/ 318912 w 12192000"/>
              <a:gd name="connsiteY35" fmla="*/ 3367911 h 3414000"/>
              <a:gd name="connsiteX36" fmla="*/ 119549 w 12192000"/>
              <a:gd name="connsiteY36" fmla="*/ 3404650 h 3414000"/>
              <a:gd name="connsiteX37" fmla="*/ 0 w 12192000"/>
              <a:gd name="connsiteY37" fmla="*/ 3414000 h 3414000"/>
              <a:gd name="connsiteX38" fmla="*/ 0 w 12192000"/>
              <a:gd name="connsiteY38" fmla="*/ 0 h 3414000"/>
              <a:gd name="connsiteX0" fmla="*/ 0 w 12192000"/>
              <a:gd name="connsiteY0" fmla="*/ 0 h 3414000"/>
              <a:gd name="connsiteX1" fmla="*/ 12192000 w 12192000"/>
              <a:gd name="connsiteY1" fmla="*/ 0 h 3414000"/>
              <a:gd name="connsiteX2" fmla="*/ 12192000 w 12192000"/>
              <a:gd name="connsiteY2" fmla="*/ 3363677 h 3414000"/>
              <a:gd name="connsiteX3" fmla="*/ 12141171 w 12192000"/>
              <a:gd name="connsiteY3" fmla="*/ 3348643 h 3414000"/>
              <a:gd name="connsiteX4" fmla="*/ 12096804 w 12192000"/>
              <a:gd name="connsiteY4" fmla="*/ 3337419 h 3414000"/>
              <a:gd name="connsiteX5" fmla="*/ 12001172 w 12192000"/>
              <a:gd name="connsiteY5" fmla="*/ 3319906 h 3414000"/>
              <a:gd name="connsiteX6" fmla="*/ 11929171 w 12192000"/>
              <a:gd name="connsiteY6" fmla="*/ 3326226 h 3414000"/>
              <a:gd name="connsiteX7" fmla="*/ 11820782 w 12192000"/>
              <a:gd name="connsiteY7" fmla="*/ 3289139 h 3414000"/>
              <a:gd name="connsiteX8" fmla="*/ 11760586 w 12192000"/>
              <a:gd name="connsiteY8" fmla="*/ 3251827 h 3414000"/>
              <a:gd name="connsiteX9" fmla="*/ 11653933 w 12192000"/>
              <a:gd name="connsiteY9" fmla="*/ 3237073 h 3414000"/>
              <a:gd name="connsiteX10" fmla="*/ 11577355 w 12192000"/>
              <a:gd name="connsiteY10" fmla="*/ 3211512 h 3414000"/>
              <a:gd name="connsiteX11" fmla="*/ 11462173 w 12192000"/>
              <a:gd name="connsiteY11" fmla="*/ 3157413 h 3414000"/>
              <a:gd name="connsiteX12" fmla="*/ 11336983 w 12192000"/>
              <a:gd name="connsiteY12" fmla="*/ 3096805 h 3414000"/>
              <a:gd name="connsiteX13" fmla="*/ 11255758 w 12192000"/>
              <a:gd name="connsiteY13" fmla="*/ 3091685 h 3414000"/>
              <a:gd name="connsiteX14" fmla="*/ 11200090 w 12192000"/>
              <a:gd name="connsiteY14" fmla="*/ 3038291 h 3414000"/>
              <a:gd name="connsiteX15" fmla="*/ 11053220 w 12192000"/>
              <a:gd name="connsiteY15" fmla="*/ 2918932 h 3414000"/>
              <a:gd name="connsiteX16" fmla="*/ 10939288 w 12192000"/>
              <a:gd name="connsiteY16" fmla="*/ 2855023 h 3414000"/>
              <a:gd name="connsiteX17" fmla="*/ 10744450 w 12192000"/>
              <a:gd name="connsiteY17" fmla="*/ 2833410 h 3414000"/>
              <a:gd name="connsiteX18" fmla="*/ 10343114 w 12192000"/>
              <a:gd name="connsiteY18" fmla="*/ 2798726 h 3414000"/>
              <a:gd name="connsiteX19" fmla="*/ 10094142 w 12192000"/>
              <a:gd name="connsiteY19" fmla="*/ 2817663 h 3414000"/>
              <a:gd name="connsiteX20" fmla="*/ 9724642 w 12192000"/>
              <a:gd name="connsiteY20" fmla="*/ 2837965 h 3414000"/>
              <a:gd name="connsiteX21" fmla="*/ 8039917 w 12192000"/>
              <a:gd name="connsiteY21" fmla="*/ 2834055 h 3414000"/>
              <a:gd name="connsiteX22" fmla="*/ 6923165 w 12192000"/>
              <a:gd name="connsiteY22" fmla="*/ 2920979 h 3414000"/>
              <a:gd name="connsiteX23" fmla="*/ 3308916 w 12192000"/>
              <a:gd name="connsiteY23" fmla="*/ 3049911 h 3414000"/>
              <a:gd name="connsiteX24" fmla="*/ 2279650 w 12192000"/>
              <a:gd name="connsiteY24" fmla="*/ 3187700 h 3414000"/>
              <a:gd name="connsiteX25" fmla="*/ 2046142 w 12192000"/>
              <a:gd name="connsiteY25" fmla="*/ 3203263 h 3414000"/>
              <a:gd name="connsiteX26" fmla="*/ 1835150 w 12192000"/>
              <a:gd name="connsiteY26" fmla="*/ 3200400 h 3414000"/>
              <a:gd name="connsiteX27" fmla="*/ 1560312 w 12192000"/>
              <a:gd name="connsiteY27" fmla="*/ 3212173 h 3414000"/>
              <a:gd name="connsiteX28" fmla="*/ 1304604 w 12192000"/>
              <a:gd name="connsiteY28" fmla="*/ 3185587 h 3414000"/>
              <a:gd name="connsiteX29" fmla="*/ 1160924 w 12192000"/>
              <a:gd name="connsiteY29" fmla="*/ 3219675 h 3414000"/>
              <a:gd name="connsiteX30" fmla="*/ 909691 w 12192000"/>
              <a:gd name="connsiteY30" fmla="*/ 3216917 h 3414000"/>
              <a:gd name="connsiteX31" fmla="*/ 764022 w 12192000"/>
              <a:gd name="connsiteY31" fmla="*/ 3235844 h 3414000"/>
              <a:gd name="connsiteX32" fmla="*/ 701916 w 12192000"/>
              <a:gd name="connsiteY32" fmla="*/ 3250221 h 3414000"/>
              <a:gd name="connsiteX33" fmla="*/ 408703 w 12192000"/>
              <a:gd name="connsiteY33" fmla="*/ 3323459 h 3414000"/>
              <a:gd name="connsiteX34" fmla="*/ 369867 w 12192000"/>
              <a:gd name="connsiteY34" fmla="*/ 3339093 h 3414000"/>
              <a:gd name="connsiteX35" fmla="*/ 318912 w 12192000"/>
              <a:gd name="connsiteY35" fmla="*/ 3367911 h 3414000"/>
              <a:gd name="connsiteX36" fmla="*/ 119549 w 12192000"/>
              <a:gd name="connsiteY36" fmla="*/ 3404650 h 3414000"/>
              <a:gd name="connsiteX37" fmla="*/ 0 w 12192000"/>
              <a:gd name="connsiteY37" fmla="*/ 3414000 h 3414000"/>
              <a:gd name="connsiteX38" fmla="*/ 0 w 12192000"/>
              <a:gd name="connsiteY38" fmla="*/ 0 h 3414000"/>
              <a:gd name="connsiteX0" fmla="*/ 0 w 12192000"/>
              <a:gd name="connsiteY0" fmla="*/ 0 h 3414000"/>
              <a:gd name="connsiteX1" fmla="*/ 12192000 w 12192000"/>
              <a:gd name="connsiteY1" fmla="*/ 0 h 3414000"/>
              <a:gd name="connsiteX2" fmla="*/ 12192000 w 12192000"/>
              <a:gd name="connsiteY2" fmla="*/ 3363677 h 3414000"/>
              <a:gd name="connsiteX3" fmla="*/ 12141171 w 12192000"/>
              <a:gd name="connsiteY3" fmla="*/ 3348643 h 3414000"/>
              <a:gd name="connsiteX4" fmla="*/ 12096804 w 12192000"/>
              <a:gd name="connsiteY4" fmla="*/ 3337419 h 3414000"/>
              <a:gd name="connsiteX5" fmla="*/ 12001172 w 12192000"/>
              <a:gd name="connsiteY5" fmla="*/ 3319906 h 3414000"/>
              <a:gd name="connsiteX6" fmla="*/ 11929171 w 12192000"/>
              <a:gd name="connsiteY6" fmla="*/ 3326226 h 3414000"/>
              <a:gd name="connsiteX7" fmla="*/ 11820782 w 12192000"/>
              <a:gd name="connsiteY7" fmla="*/ 3289139 h 3414000"/>
              <a:gd name="connsiteX8" fmla="*/ 11760586 w 12192000"/>
              <a:gd name="connsiteY8" fmla="*/ 3251827 h 3414000"/>
              <a:gd name="connsiteX9" fmla="*/ 11653933 w 12192000"/>
              <a:gd name="connsiteY9" fmla="*/ 3237073 h 3414000"/>
              <a:gd name="connsiteX10" fmla="*/ 11577355 w 12192000"/>
              <a:gd name="connsiteY10" fmla="*/ 3211512 h 3414000"/>
              <a:gd name="connsiteX11" fmla="*/ 11462173 w 12192000"/>
              <a:gd name="connsiteY11" fmla="*/ 3157413 h 3414000"/>
              <a:gd name="connsiteX12" fmla="*/ 11336983 w 12192000"/>
              <a:gd name="connsiteY12" fmla="*/ 3096805 h 3414000"/>
              <a:gd name="connsiteX13" fmla="*/ 11255758 w 12192000"/>
              <a:gd name="connsiteY13" fmla="*/ 3091685 h 3414000"/>
              <a:gd name="connsiteX14" fmla="*/ 11200090 w 12192000"/>
              <a:gd name="connsiteY14" fmla="*/ 3038291 h 3414000"/>
              <a:gd name="connsiteX15" fmla="*/ 11053220 w 12192000"/>
              <a:gd name="connsiteY15" fmla="*/ 2918932 h 3414000"/>
              <a:gd name="connsiteX16" fmla="*/ 10939288 w 12192000"/>
              <a:gd name="connsiteY16" fmla="*/ 2855023 h 3414000"/>
              <a:gd name="connsiteX17" fmla="*/ 10744450 w 12192000"/>
              <a:gd name="connsiteY17" fmla="*/ 2833410 h 3414000"/>
              <a:gd name="connsiteX18" fmla="*/ 10343114 w 12192000"/>
              <a:gd name="connsiteY18" fmla="*/ 2798726 h 3414000"/>
              <a:gd name="connsiteX19" fmla="*/ 10094142 w 12192000"/>
              <a:gd name="connsiteY19" fmla="*/ 2817663 h 3414000"/>
              <a:gd name="connsiteX20" fmla="*/ 9724642 w 12192000"/>
              <a:gd name="connsiteY20" fmla="*/ 2837965 h 3414000"/>
              <a:gd name="connsiteX21" fmla="*/ 8039917 w 12192000"/>
              <a:gd name="connsiteY21" fmla="*/ 2834055 h 3414000"/>
              <a:gd name="connsiteX22" fmla="*/ 6923165 w 12192000"/>
              <a:gd name="connsiteY22" fmla="*/ 2920979 h 3414000"/>
              <a:gd name="connsiteX23" fmla="*/ 3308916 w 12192000"/>
              <a:gd name="connsiteY23" fmla="*/ 3049911 h 3414000"/>
              <a:gd name="connsiteX24" fmla="*/ 2279650 w 12192000"/>
              <a:gd name="connsiteY24" fmla="*/ 3187700 h 3414000"/>
              <a:gd name="connsiteX25" fmla="*/ 2046142 w 12192000"/>
              <a:gd name="connsiteY25" fmla="*/ 3203263 h 3414000"/>
              <a:gd name="connsiteX26" fmla="*/ 1835150 w 12192000"/>
              <a:gd name="connsiteY26" fmla="*/ 3200400 h 3414000"/>
              <a:gd name="connsiteX27" fmla="*/ 1560312 w 12192000"/>
              <a:gd name="connsiteY27" fmla="*/ 3212173 h 3414000"/>
              <a:gd name="connsiteX28" fmla="*/ 1304604 w 12192000"/>
              <a:gd name="connsiteY28" fmla="*/ 3185587 h 3414000"/>
              <a:gd name="connsiteX29" fmla="*/ 1160924 w 12192000"/>
              <a:gd name="connsiteY29" fmla="*/ 3219675 h 3414000"/>
              <a:gd name="connsiteX30" fmla="*/ 909691 w 12192000"/>
              <a:gd name="connsiteY30" fmla="*/ 3216917 h 3414000"/>
              <a:gd name="connsiteX31" fmla="*/ 764022 w 12192000"/>
              <a:gd name="connsiteY31" fmla="*/ 3235844 h 3414000"/>
              <a:gd name="connsiteX32" fmla="*/ 701916 w 12192000"/>
              <a:gd name="connsiteY32" fmla="*/ 3250221 h 3414000"/>
              <a:gd name="connsiteX33" fmla="*/ 408703 w 12192000"/>
              <a:gd name="connsiteY33" fmla="*/ 3323459 h 3414000"/>
              <a:gd name="connsiteX34" fmla="*/ 369867 w 12192000"/>
              <a:gd name="connsiteY34" fmla="*/ 3339093 h 3414000"/>
              <a:gd name="connsiteX35" fmla="*/ 318912 w 12192000"/>
              <a:gd name="connsiteY35" fmla="*/ 3367911 h 3414000"/>
              <a:gd name="connsiteX36" fmla="*/ 119549 w 12192000"/>
              <a:gd name="connsiteY36" fmla="*/ 3404650 h 3414000"/>
              <a:gd name="connsiteX37" fmla="*/ 0 w 12192000"/>
              <a:gd name="connsiteY37" fmla="*/ 3414000 h 3414000"/>
              <a:gd name="connsiteX38" fmla="*/ 0 w 12192000"/>
              <a:gd name="connsiteY38" fmla="*/ 0 h 3414000"/>
              <a:gd name="connsiteX0" fmla="*/ 0 w 12192000"/>
              <a:gd name="connsiteY0" fmla="*/ 0 h 3414000"/>
              <a:gd name="connsiteX1" fmla="*/ 12192000 w 12192000"/>
              <a:gd name="connsiteY1" fmla="*/ 0 h 3414000"/>
              <a:gd name="connsiteX2" fmla="*/ 12192000 w 12192000"/>
              <a:gd name="connsiteY2" fmla="*/ 3363677 h 3414000"/>
              <a:gd name="connsiteX3" fmla="*/ 12141171 w 12192000"/>
              <a:gd name="connsiteY3" fmla="*/ 3348643 h 3414000"/>
              <a:gd name="connsiteX4" fmla="*/ 12096804 w 12192000"/>
              <a:gd name="connsiteY4" fmla="*/ 3337419 h 3414000"/>
              <a:gd name="connsiteX5" fmla="*/ 12001172 w 12192000"/>
              <a:gd name="connsiteY5" fmla="*/ 3319906 h 3414000"/>
              <a:gd name="connsiteX6" fmla="*/ 11929171 w 12192000"/>
              <a:gd name="connsiteY6" fmla="*/ 3326226 h 3414000"/>
              <a:gd name="connsiteX7" fmla="*/ 11820782 w 12192000"/>
              <a:gd name="connsiteY7" fmla="*/ 3289139 h 3414000"/>
              <a:gd name="connsiteX8" fmla="*/ 11760586 w 12192000"/>
              <a:gd name="connsiteY8" fmla="*/ 3251827 h 3414000"/>
              <a:gd name="connsiteX9" fmla="*/ 11653933 w 12192000"/>
              <a:gd name="connsiteY9" fmla="*/ 3237073 h 3414000"/>
              <a:gd name="connsiteX10" fmla="*/ 11577355 w 12192000"/>
              <a:gd name="connsiteY10" fmla="*/ 3211512 h 3414000"/>
              <a:gd name="connsiteX11" fmla="*/ 11462173 w 12192000"/>
              <a:gd name="connsiteY11" fmla="*/ 3157413 h 3414000"/>
              <a:gd name="connsiteX12" fmla="*/ 11336983 w 12192000"/>
              <a:gd name="connsiteY12" fmla="*/ 3096805 h 3414000"/>
              <a:gd name="connsiteX13" fmla="*/ 11255758 w 12192000"/>
              <a:gd name="connsiteY13" fmla="*/ 3091685 h 3414000"/>
              <a:gd name="connsiteX14" fmla="*/ 11200090 w 12192000"/>
              <a:gd name="connsiteY14" fmla="*/ 3038291 h 3414000"/>
              <a:gd name="connsiteX15" fmla="*/ 11053220 w 12192000"/>
              <a:gd name="connsiteY15" fmla="*/ 2918932 h 3414000"/>
              <a:gd name="connsiteX16" fmla="*/ 10939288 w 12192000"/>
              <a:gd name="connsiteY16" fmla="*/ 2855023 h 3414000"/>
              <a:gd name="connsiteX17" fmla="*/ 10744450 w 12192000"/>
              <a:gd name="connsiteY17" fmla="*/ 2833410 h 3414000"/>
              <a:gd name="connsiteX18" fmla="*/ 10343114 w 12192000"/>
              <a:gd name="connsiteY18" fmla="*/ 2798726 h 3414000"/>
              <a:gd name="connsiteX19" fmla="*/ 10082228 w 12192000"/>
              <a:gd name="connsiteY19" fmla="*/ 2811706 h 3414000"/>
              <a:gd name="connsiteX20" fmla="*/ 9724642 w 12192000"/>
              <a:gd name="connsiteY20" fmla="*/ 2837965 h 3414000"/>
              <a:gd name="connsiteX21" fmla="*/ 8039917 w 12192000"/>
              <a:gd name="connsiteY21" fmla="*/ 2834055 h 3414000"/>
              <a:gd name="connsiteX22" fmla="*/ 6923165 w 12192000"/>
              <a:gd name="connsiteY22" fmla="*/ 2920979 h 3414000"/>
              <a:gd name="connsiteX23" fmla="*/ 3308916 w 12192000"/>
              <a:gd name="connsiteY23" fmla="*/ 3049911 h 3414000"/>
              <a:gd name="connsiteX24" fmla="*/ 2279650 w 12192000"/>
              <a:gd name="connsiteY24" fmla="*/ 3187700 h 3414000"/>
              <a:gd name="connsiteX25" fmla="*/ 2046142 w 12192000"/>
              <a:gd name="connsiteY25" fmla="*/ 3203263 h 3414000"/>
              <a:gd name="connsiteX26" fmla="*/ 1835150 w 12192000"/>
              <a:gd name="connsiteY26" fmla="*/ 3200400 h 3414000"/>
              <a:gd name="connsiteX27" fmla="*/ 1560312 w 12192000"/>
              <a:gd name="connsiteY27" fmla="*/ 3212173 h 3414000"/>
              <a:gd name="connsiteX28" fmla="*/ 1304604 w 12192000"/>
              <a:gd name="connsiteY28" fmla="*/ 3185587 h 3414000"/>
              <a:gd name="connsiteX29" fmla="*/ 1160924 w 12192000"/>
              <a:gd name="connsiteY29" fmla="*/ 3219675 h 3414000"/>
              <a:gd name="connsiteX30" fmla="*/ 909691 w 12192000"/>
              <a:gd name="connsiteY30" fmla="*/ 3216917 h 3414000"/>
              <a:gd name="connsiteX31" fmla="*/ 764022 w 12192000"/>
              <a:gd name="connsiteY31" fmla="*/ 3235844 h 3414000"/>
              <a:gd name="connsiteX32" fmla="*/ 701916 w 12192000"/>
              <a:gd name="connsiteY32" fmla="*/ 3250221 h 3414000"/>
              <a:gd name="connsiteX33" fmla="*/ 408703 w 12192000"/>
              <a:gd name="connsiteY33" fmla="*/ 3323459 h 3414000"/>
              <a:gd name="connsiteX34" fmla="*/ 369867 w 12192000"/>
              <a:gd name="connsiteY34" fmla="*/ 3339093 h 3414000"/>
              <a:gd name="connsiteX35" fmla="*/ 318912 w 12192000"/>
              <a:gd name="connsiteY35" fmla="*/ 3367911 h 3414000"/>
              <a:gd name="connsiteX36" fmla="*/ 119549 w 12192000"/>
              <a:gd name="connsiteY36" fmla="*/ 3404650 h 3414000"/>
              <a:gd name="connsiteX37" fmla="*/ 0 w 12192000"/>
              <a:gd name="connsiteY37" fmla="*/ 3414000 h 3414000"/>
              <a:gd name="connsiteX38" fmla="*/ 0 w 12192000"/>
              <a:gd name="connsiteY38" fmla="*/ 0 h 3414000"/>
              <a:gd name="connsiteX0" fmla="*/ 0 w 12192000"/>
              <a:gd name="connsiteY0" fmla="*/ 0 h 3414000"/>
              <a:gd name="connsiteX1" fmla="*/ 12192000 w 12192000"/>
              <a:gd name="connsiteY1" fmla="*/ 0 h 3414000"/>
              <a:gd name="connsiteX2" fmla="*/ 12192000 w 12192000"/>
              <a:gd name="connsiteY2" fmla="*/ 3363677 h 3414000"/>
              <a:gd name="connsiteX3" fmla="*/ 12141171 w 12192000"/>
              <a:gd name="connsiteY3" fmla="*/ 3348643 h 3414000"/>
              <a:gd name="connsiteX4" fmla="*/ 12096804 w 12192000"/>
              <a:gd name="connsiteY4" fmla="*/ 3337419 h 3414000"/>
              <a:gd name="connsiteX5" fmla="*/ 12001172 w 12192000"/>
              <a:gd name="connsiteY5" fmla="*/ 3319906 h 3414000"/>
              <a:gd name="connsiteX6" fmla="*/ 11929171 w 12192000"/>
              <a:gd name="connsiteY6" fmla="*/ 3326226 h 3414000"/>
              <a:gd name="connsiteX7" fmla="*/ 11820782 w 12192000"/>
              <a:gd name="connsiteY7" fmla="*/ 3289139 h 3414000"/>
              <a:gd name="connsiteX8" fmla="*/ 11760586 w 12192000"/>
              <a:gd name="connsiteY8" fmla="*/ 3251827 h 3414000"/>
              <a:gd name="connsiteX9" fmla="*/ 11653933 w 12192000"/>
              <a:gd name="connsiteY9" fmla="*/ 3237073 h 3414000"/>
              <a:gd name="connsiteX10" fmla="*/ 11577355 w 12192000"/>
              <a:gd name="connsiteY10" fmla="*/ 3211512 h 3414000"/>
              <a:gd name="connsiteX11" fmla="*/ 11462173 w 12192000"/>
              <a:gd name="connsiteY11" fmla="*/ 3157413 h 3414000"/>
              <a:gd name="connsiteX12" fmla="*/ 11336983 w 12192000"/>
              <a:gd name="connsiteY12" fmla="*/ 3096805 h 3414000"/>
              <a:gd name="connsiteX13" fmla="*/ 11255758 w 12192000"/>
              <a:gd name="connsiteY13" fmla="*/ 3091685 h 3414000"/>
              <a:gd name="connsiteX14" fmla="*/ 11200090 w 12192000"/>
              <a:gd name="connsiteY14" fmla="*/ 3038291 h 3414000"/>
              <a:gd name="connsiteX15" fmla="*/ 11053220 w 12192000"/>
              <a:gd name="connsiteY15" fmla="*/ 2918932 h 3414000"/>
              <a:gd name="connsiteX16" fmla="*/ 10939288 w 12192000"/>
              <a:gd name="connsiteY16" fmla="*/ 2855023 h 3414000"/>
              <a:gd name="connsiteX17" fmla="*/ 10744450 w 12192000"/>
              <a:gd name="connsiteY17" fmla="*/ 2833410 h 3414000"/>
              <a:gd name="connsiteX18" fmla="*/ 10343114 w 12192000"/>
              <a:gd name="connsiteY18" fmla="*/ 2798726 h 3414000"/>
              <a:gd name="connsiteX19" fmla="*/ 10082228 w 12192000"/>
              <a:gd name="connsiteY19" fmla="*/ 2811706 h 3414000"/>
              <a:gd name="connsiteX20" fmla="*/ 9724642 w 12192000"/>
              <a:gd name="connsiteY20" fmla="*/ 2837965 h 3414000"/>
              <a:gd name="connsiteX21" fmla="*/ 8039917 w 12192000"/>
              <a:gd name="connsiteY21" fmla="*/ 2834055 h 3414000"/>
              <a:gd name="connsiteX22" fmla="*/ 6923165 w 12192000"/>
              <a:gd name="connsiteY22" fmla="*/ 2920979 h 3414000"/>
              <a:gd name="connsiteX23" fmla="*/ 3308916 w 12192000"/>
              <a:gd name="connsiteY23" fmla="*/ 3049911 h 3414000"/>
              <a:gd name="connsiteX24" fmla="*/ 2279650 w 12192000"/>
              <a:gd name="connsiteY24" fmla="*/ 3187700 h 3414000"/>
              <a:gd name="connsiteX25" fmla="*/ 2046142 w 12192000"/>
              <a:gd name="connsiteY25" fmla="*/ 3203263 h 3414000"/>
              <a:gd name="connsiteX26" fmla="*/ 1835150 w 12192000"/>
              <a:gd name="connsiteY26" fmla="*/ 3200400 h 3414000"/>
              <a:gd name="connsiteX27" fmla="*/ 1560312 w 12192000"/>
              <a:gd name="connsiteY27" fmla="*/ 3212173 h 3414000"/>
              <a:gd name="connsiteX28" fmla="*/ 1304604 w 12192000"/>
              <a:gd name="connsiteY28" fmla="*/ 3185587 h 3414000"/>
              <a:gd name="connsiteX29" fmla="*/ 1160924 w 12192000"/>
              <a:gd name="connsiteY29" fmla="*/ 3219675 h 3414000"/>
              <a:gd name="connsiteX30" fmla="*/ 909691 w 12192000"/>
              <a:gd name="connsiteY30" fmla="*/ 3216917 h 3414000"/>
              <a:gd name="connsiteX31" fmla="*/ 764022 w 12192000"/>
              <a:gd name="connsiteY31" fmla="*/ 3235844 h 3414000"/>
              <a:gd name="connsiteX32" fmla="*/ 701916 w 12192000"/>
              <a:gd name="connsiteY32" fmla="*/ 3250221 h 3414000"/>
              <a:gd name="connsiteX33" fmla="*/ 408703 w 12192000"/>
              <a:gd name="connsiteY33" fmla="*/ 3323459 h 3414000"/>
              <a:gd name="connsiteX34" fmla="*/ 369867 w 12192000"/>
              <a:gd name="connsiteY34" fmla="*/ 3339093 h 3414000"/>
              <a:gd name="connsiteX35" fmla="*/ 318912 w 12192000"/>
              <a:gd name="connsiteY35" fmla="*/ 3367911 h 3414000"/>
              <a:gd name="connsiteX36" fmla="*/ 119549 w 12192000"/>
              <a:gd name="connsiteY36" fmla="*/ 3404650 h 3414000"/>
              <a:gd name="connsiteX37" fmla="*/ 0 w 12192000"/>
              <a:gd name="connsiteY37" fmla="*/ 3414000 h 3414000"/>
              <a:gd name="connsiteX38" fmla="*/ 0 w 12192000"/>
              <a:gd name="connsiteY38" fmla="*/ 0 h 3414000"/>
              <a:gd name="connsiteX0" fmla="*/ 0 w 12192000"/>
              <a:gd name="connsiteY0" fmla="*/ 0 h 3414000"/>
              <a:gd name="connsiteX1" fmla="*/ 12192000 w 12192000"/>
              <a:gd name="connsiteY1" fmla="*/ 0 h 3414000"/>
              <a:gd name="connsiteX2" fmla="*/ 12192000 w 12192000"/>
              <a:gd name="connsiteY2" fmla="*/ 3363677 h 3414000"/>
              <a:gd name="connsiteX3" fmla="*/ 12141171 w 12192000"/>
              <a:gd name="connsiteY3" fmla="*/ 3348643 h 3414000"/>
              <a:gd name="connsiteX4" fmla="*/ 12096804 w 12192000"/>
              <a:gd name="connsiteY4" fmla="*/ 3337419 h 3414000"/>
              <a:gd name="connsiteX5" fmla="*/ 12001172 w 12192000"/>
              <a:gd name="connsiteY5" fmla="*/ 3319906 h 3414000"/>
              <a:gd name="connsiteX6" fmla="*/ 11929171 w 12192000"/>
              <a:gd name="connsiteY6" fmla="*/ 3326226 h 3414000"/>
              <a:gd name="connsiteX7" fmla="*/ 11820782 w 12192000"/>
              <a:gd name="connsiteY7" fmla="*/ 3289139 h 3414000"/>
              <a:gd name="connsiteX8" fmla="*/ 11760586 w 12192000"/>
              <a:gd name="connsiteY8" fmla="*/ 3251827 h 3414000"/>
              <a:gd name="connsiteX9" fmla="*/ 11653933 w 12192000"/>
              <a:gd name="connsiteY9" fmla="*/ 3237073 h 3414000"/>
              <a:gd name="connsiteX10" fmla="*/ 11577355 w 12192000"/>
              <a:gd name="connsiteY10" fmla="*/ 3211512 h 3414000"/>
              <a:gd name="connsiteX11" fmla="*/ 11462173 w 12192000"/>
              <a:gd name="connsiteY11" fmla="*/ 3157413 h 3414000"/>
              <a:gd name="connsiteX12" fmla="*/ 11336983 w 12192000"/>
              <a:gd name="connsiteY12" fmla="*/ 3096805 h 3414000"/>
              <a:gd name="connsiteX13" fmla="*/ 11255758 w 12192000"/>
              <a:gd name="connsiteY13" fmla="*/ 3091685 h 3414000"/>
              <a:gd name="connsiteX14" fmla="*/ 11200090 w 12192000"/>
              <a:gd name="connsiteY14" fmla="*/ 3038291 h 3414000"/>
              <a:gd name="connsiteX15" fmla="*/ 11053220 w 12192000"/>
              <a:gd name="connsiteY15" fmla="*/ 2918932 h 3414000"/>
              <a:gd name="connsiteX16" fmla="*/ 10939288 w 12192000"/>
              <a:gd name="connsiteY16" fmla="*/ 2855023 h 3414000"/>
              <a:gd name="connsiteX17" fmla="*/ 10744450 w 12192000"/>
              <a:gd name="connsiteY17" fmla="*/ 2833410 h 3414000"/>
              <a:gd name="connsiteX18" fmla="*/ 10343114 w 12192000"/>
              <a:gd name="connsiteY18" fmla="*/ 2798726 h 3414000"/>
              <a:gd name="connsiteX19" fmla="*/ 10082228 w 12192000"/>
              <a:gd name="connsiteY19" fmla="*/ 2811706 h 3414000"/>
              <a:gd name="connsiteX20" fmla="*/ 9724642 w 12192000"/>
              <a:gd name="connsiteY20" fmla="*/ 2837965 h 3414000"/>
              <a:gd name="connsiteX21" fmla="*/ 8039917 w 12192000"/>
              <a:gd name="connsiteY21" fmla="*/ 2834055 h 3414000"/>
              <a:gd name="connsiteX22" fmla="*/ 6923165 w 12192000"/>
              <a:gd name="connsiteY22" fmla="*/ 2920979 h 3414000"/>
              <a:gd name="connsiteX23" fmla="*/ 3308916 w 12192000"/>
              <a:gd name="connsiteY23" fmla="*/ 3049911 h 3414000"/>
              <a:gd name="connsiteX24" fmla="*/ 2279650 w 12192000"/>
              <a:gd name="connsiteY24" fmla="*/ 3187700 h 3414000"/>
              <a:gd name="connsiteX25" fmla="*/ 2046142 w 12192000"/>
              <a:gd name="connsiteY25" fmla="*/ 3203263 h 3414000"/>
              <a:gd name="connsiteX26" fmla="*/ 1835150 w 12192000"/>
              <a:gd name="connsiteY26" fmla="*/ 3200400 h 3414000"/>
              <a:gd name="connsiteX27" fmla="*/ 1560312 w 12192000"/>
              <a:gd name="connsiteY27" fmla="*/ 3212173 h 3414000"/>
              <a:gd name="connsiteX28" fmla="*/ 1304604 w 12192000"/>
              <a:gd name="connsiteY28" fmla="*/ 3185587 h 3414000"/>
              <a:gd name="connsiteX29" fmla="*/ 1160924 w 12192000"/>
              <a:gd name="connsiteY29" fmla="*/ 3219675 h 3414000"/>
              <a:gd name="connsiteX30" fmla="*/ 909691 w 12192000"/>
              <a:gd name="connsiteY30" fmla="*/ 3216917 h 3414000"/>
              <a:gd name="connsiteX31" fmla="*/ 764022 w 12192000"/>
              <a:gd name="connsiteY31" fmla="*/ 3235844 h 3414000"/>
              <a:gd name="connsiteX32" fmla="*/ 701916 w 12192000"/>
              <a:gd name="connsiteY32" fmla="*/ 3250221 h 3414000"/>
              <a:gd name="connsiteX33" fmla="*/ 408703 w 12192000"/>
              <a:gd name="connsiteY33" fmla="*/ 3323459 h 3414000"/>
              <a:gd name="connsiteX34" fmla="*/ 369867 w 12192000"/>
              <a:gd name="connsiteY34" fmla="*/ 3339093 h 3414000"/>
              <a:gd name="connsiteX35" fmla="*/ 318912 w 12192000"/>
              <a:gd name="connsiteY35" fmla="*/ 3367911 h 3414000"/>
              <a:gd name="connsiteX36" fmla="*/ 119549 w 12192000"/>
              <a:gd name="connsiteY36" fmla="*/ 3404650 h 3414000"/>
              <a:gd name="connsiteX37" fmla="*/ 0 w 12192000"/>
              <a:gd name="connsiteY37" fmla="*/ 3414000 h 3414000"/>
              <a:gd name="connsiteX38" fmla="*/ 0 w 12192000"/>
              <a:gd name="connsiteY38" fmla="*/ 0 h 3414000"/>
              <a:gd name="connsiteX0" fmla="*/ 0 w 12192000"/>
              <a:gd name="connsiteY0" fmla="*/ 0 h 3414000"/>
              <a:gd name="connsiteX1" fmla="*/ 12192000 w 12192000"/>
              <a:gd name="connsiteY1" fmla="*/ 0 h 3414000"/>
              <a:gd name="connsiteX2" fmla="*/ 12192000 w 12192000"/>
              <a:gd name="connsiteY2" fmla="*/ 3363677 h 3414000"/>
              <a:gd name="connsiteX3" fmla="*/ 12141171 w 12192000"/>
              <a:gd name="connsiteY3" fmla="*/ 3348643 h 3414000"/>
              <a:gd name="connsiteX4" fmla="*/ 12096804 w 12192000"/>
              <a:gd name="connsiteY4" fmla="*/ 3337419 h 3414000"/>
              <a:gd name="connsiteX5" fmla="*/ 12001172 w 12192000"/>
              <a:gd name="connsiteY5" fmla="*/ 3319906 h 3414000"/>
              <a:gd name="connsiteX6" fmla="*/ 11929171 w 12192000"/>
              <a:gd name="connsiteY6" fmla="*/ 3326226 h 3414000"/>
              <a:gd name="connsiteX7" fmla="*/ 11820782 w 12192000"/>
              <a:gd name="connsiteY7" fmla="*/ 3289139 h 3414000"/>
              <a:gd name="connsiteX8" fmla="*/ 11760586 w 12192000"/>
              <a:gd name="connsiteY8" fmla="*/ 3251827 h 3414000"/>
              <a:gd name="connsiteX9" fmla="*/ 11653933 w 12192000"/>
              <a:gd name="connsiteY9" fmla="*/ 3237073 h 3414000"/>
              <a:gd name="connsiteX10" fmla="*/ 11577355 w 12192000"/>
              <a:gd name="connsiteY10" fmla="*/ 3211512 h 3414000"/>
              <a:gd name="connsiteX11" fmla="*/ 11462173 w 12192000"/>
              <a:gd name="connsiteY11" fmla="*/ 3157413 h 3414000"/>
              <a:gd name="connsiteX12" fmla="*/ 11336983 w 12192000"/>
              <a:gd name="connsiteY12" fmla="*/ 3096805 h 3414000"/>
              <a:gd name="connsiteX13" fmla="*/ 11255758 w 12192000"/>
              <a:gd name="connsiteY13" fmla="*/ 3091685 h 3414000"/>
              <a:gd name="connsiteX14" fmla="*/ 11200090 w 12192000"/>
              <a:gd name="connsiteY14" fmla="*/ 3038291 h 3414000"/>
              <a:gd name="connsiteX15" fmla="*/ 11053220 w 12192000"/>
              <a:gd name="connsiteY15" fmla="*/ 2918932 h 3414000"/>
              <a:gd name="connsiteX16" fmla="*/ 10939288 w 12192000"/>
              <a:gd name="connsiteY16" fmla="*/ 2855023 h 3414000"/>
              <a:gd name="connsiteX17" fmla="*/ 10744450 w 12192000"/>
              <a:gd name="connsiteY17" fmla="*/ 2833410 h 3414000"/>
              <a:gd name="connsiteX18" fmla="*/ 10343114 w 12192000"/>
              <a:gd name="connsiteY18" fmla="*/ 2798726 h 3414000"/>
              <a:gd name="connsiteX19" fmla="*/ 10082228 w 12192000"/>
              <a:gd name="connsiteY19" fmla="*/ 2811706 h 3414000"/>
              <a:gd name="connsiteX20" fmla="*/ 9724642 w 12192000"/>
              <a:gd name="connsiteY20" fmla="*/ 2837965 h 3414000"/>
              <a:gd name="connsiteX21" fmla="*/ 8039917 w 12192000"/>
              <a:gd name="connsiteY21" fmla="*/ 2834055 h 3414000"/>
              <a:gd name="connsiteX22" fmla="*/ 6923165 w 12192000"/>
              <a:gd name="connsiteY22" fmla="*/ 2920979 h 3414000"/>
              <a:gd name="connsiteX23" fmla="*/ 3308916 w 12192000"/>
              <a:gd name="connsiteY23" fmla="*/ 3049911 h 3414000"/>
              <a:gd name="connsiteX24" fmla="*/ 2279650 w 12192000"/>
              <a:gd name="connsiteY24" fmla="*/ 3187700 h 3414000"/>
              <a:gd name="connsiteX25" fmla="*/ 2046142 w 12192000"/>
              <a:gd name="connsiteY25" fmla="*/ 3203263 h 3414000"/>
              <a:gd name="connsiteX26" fmla="*/ 1835150 w 12192000"/>
              <a:gd name="connsiteY26" fmla="*/ 3200400 h 3414000"/>
              <a:gd name="connsiteX27" fmla="*/ 1560312 w 12192000"/>
              <a:gd name="connsiteY27" fmla="*/ 3212173 h 3414000"/>
              <a:gd name="connsiteX28" fmla="*/ 1304604 w 12192000"/>
              <a:gd name="connsiteY28" fmla="*/ 3185587 h 3414000"/>
              <a:gd name="connsiteX29" fmla="*/ 1160924 w 12192000"/>
              <a:gd name="connsiteY29" fmla="*/ 3219675 h 3414000"/>
              <a:gd name="connsiteX30" fmla="*/ 909691 w 12192000"/>
              <a:gd name="connsiteY30" fmla="*/ 3216917 h 3414000"/>
              <a:gd name="connsiteX31" fmla="*/ 764022 w 12192000"/>
              <a:gd name="connsiteY31" fmla="*/ 3235844 h 3414000"/>
              <a:gd name="connsiteX32" fmla="*/ 701916 w 12192000"/>
              <a:gd name="connsiteY32" fmla="*/ 3250221 h 3414000"/>
              <a:gd name="connsiteX33" fmla="*/ 408703 w 12192000"/>
              <a:gd name="connsiteY33" fmla="*/ 3323459 h 3414000"/>
              <a:gd name="connsiteX34" fmla="*/ 369867 w 12192000"/>
              <a:gd name="connsiteY34" fmla="*/ 3339093 h 3414000"/>
              <a:gd name="connsiteX35" fmla="*/ 318912 w 12192000"/>
              <a:gd name="connsiteY35" fmla="*/ 3367911 h 3414000"/>
              <a:gd name="connsiteX36" fmla="*/ 119549 w 12192000"/>
              <a:gd name="connsiteY36" fmla="*/ 3404650 h 3414000"/>
              <a:gd name="connsiteX37" fmla="*/ 0 w 12192000"/>
              <a:gd name="connsiteY37" fmla="*/ 3414000 h 3414000"/>
              <a:gd name="connsiteX38" fmla="*/ 0 w 12192000"/>
              <a:gd name="connsiteY38" fmla="*/ 0 h 341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2192000" h="3414000">
                <a:moveTo>
                  <a:pt x="0" y="0"/>
                </a:moveTo>
                <a:lnTo>
                  <a:pt x="12192000" y="0"/>
                </a:lnTo>
                <a:lnTo>
                  <a:pt x="12192000" y="3363677"/>
                </a:lnTo>
                <a:lnTo>
                  <a:pt x="12141171" y="3348643"/>
                </a:lnTo>
                <a:cubicBezTo>
                  <a:pt x="12130340" y="3352656"/>
                  <a:pt x="12120137" y="3342208"/>
                  <a:pt x="12096804" y="3337419"/>
                </a:cubicBezTo>
                <a:cubicBezTo>
                  <a:pt x="12073471" y="3332630"/>
                  <a:pt x="12025984" y="3353421"/>
                  <a:pt x="12001172" y="3319906"/>
                </a:cubicBezTo>
                <a:cubicBezTo>
                  <a:pt x="11931984" y="3317322"/>
                  <a:pt x="11987030" y="3316977"/>
                  <a:pt x="11929171" y="3326226"/>
                </a:cubicBezTo>
                <a:cubicBezTo>
                  <a:pt x="11931062" y="3332410"/>
                  <a:pt x="11821861" y="3285262"/>
                  <a:pt x="11820782" y="3289139"/>
                </a:cubicBezTo>
                <a:lnTo>
                  <a:pt x="11760586" y="3251827"/>
                </a:lnTo>
                <a:cubicBezTo>
                  <a:pt x="11725035" y="3246909"/>
                  <a:pt x="11677570" y="3253905"/>
                  <a:pt x="11653933" y="3237073"/>
                </a:cubicBezTo>
                <a:cubicBezTo>
                  <a:pt x="11648284" y="3237361"/>
                  <a:pt x="11597503" y="3198993"/>
                  <a:pt x="11577355" y="3211512"/>
                </a:cubicBezTo>
                <a:cubicBezTo>
                  <a:pt x="11529762" y="3203503"/>
                  <a:pt x="11537361" y="3169633"/>
                  <a:pt x="11462173" y="3157413"/>
                </a:cubicBezTo>
                <a:cubicBezTo>
                  <a:pt x="11410782" y="3145332"/>
                  <a:pt x="11394963" y="3124923"/>
                  <a:pt x="11336983" y="3096805"/>
                </a:cubicBezTo>
                <a:cubicBezTo>
                  <a:pt x="11307545" y="3084857"/>
                  <a:pt x="11278574" y="3101437"/>
                  <a:pt x="11255758" y="3091685"/>
                </a:cubicBezTo>
                <a:cubicBezTo>
                  <a:pt x="11232943" y="3081933"/>
                  <a:pt x="11238810" y="3066090"/>
                  <a:pt x="11200090" y="3038291"/>
                </a:cubicBezTo>
                <a:cubicBezTo>
                  <a:pt x="11153789" y="3006660"/>
                  <a:pt x="11084773" y="2967348"/>
                  <a:pt x="11053220" y="2918932"/>
                </a:cubicBezTo>
                <a:cubicBezTo>
                  <a:pt x="11009753" y="2888387"/>
                  <a:pt x="10991742" y="2867291"/>
                  <a:pt x="10939288" y="2855023"/>
                </a:cubicBezTo>
                <a:cubicBezTo>
                  <a:pt x="10775958" y="2834655"/>
                  <a:pt x="10755286" y="2847290"/>
                  <a:pt x="10744450" y="2833410"/>
                </a:cubicBezTo>
                <a:cubicBezTo>
                  <a:pt x="10732967" y="2835610"/>
                  <a:pt x="10488076" y="2783584"/>
                  <a:pt x="10343114" y="2798726"/>
                </a:cubicBezTo>
                <a:cubicBezTo>
                  <a:pt x="10237708" y="2801066"/>
                  <a:pt x="10137651" y="2840908"/>
                  <a:pt x="10082228" y="2811706"/>
                </a:cubicBezTo>
                <a:cubicBezTo>
                  <a:pt x="10002977" y="2836117"/>
                  <a:pt x="10065027" y="2834240"/>
                  <a:pt x="9724642" y="2837965"/>
                </a:cubicBezTo>
                <a:cubicBezTo>
                  <a:pt x="9384257" y="2841690"/>
                  <a:pt x="8208254" y="2743821"/>
                  <a:pt x="8039917" y="2834055"/>
                </a:cubicBezTo>
                <a:cubicBezTo>
                  <a:pt x="7683020" y="2867979"/>
                  <a:pt x="7380768" y="2943417"/>
                  <a:pt x="6923165" y="2920979"/>
                </a:cubicBezTo>
                <a:cubicBezTo>
                  <a:pt x="5970797" y="2826377"/>
                  <a:pt x="4381148" y="3024063"/>
                  <a:pt x="3308916" y="3049911"/>
                </a:cubicBezTo>
                <a:cubicBezTo>
                  <a:pt x="2539230" y="3090131"/>
                  <a:pt x="2490112" y="3162141"/>
                  <a:pt x="2279650" y="3187700"/>
                </a:cubicBezTo>
                <a:cubicBezTo>
                  <a:pt x="2069188" y="3213259"/>
                  <a:pt x="2113875" y="3207496"/>
                  <a:pt x="2046142" y="3203263"/>
                </a:cubicBezTo>
                <a:cubicBezTo>
                  <a:pt x="1978409" y="3199030"/>
                  <a:pt x="1916122" y="3198915"/>
                  <a:pt x="1835150" y="3200400"/>
                </a:cubicBezTo>
                <a:cubicBezTo>
                  <a:pt x="1728778" y="3151085"/>
                  <a:pt x="1655086" y="3208292"/>
                  <a:pt x="1560312" y="3212173"/>
                </a:cubicBezTo>
                <a:cubicBezTo>
                  <a:pt x="1488788" y="3201117"/>
                  <a:pt x="1381396" y="3228826"/>
                  <a:pt x="1304604" y="3185587"/>
                </a:cubicBezTo>
                <a:cubicBezTo>
                  <a:pt x="1214758" y="3240983"/>
                  <a:pt x="1240861" y="3204815"/>
                  <a:pt x="1160924" y="3219675"/>
                </a:cubicBezTo>
                <a:cubicBezTo>
                  <a:pt x="1120940" y="3215838"/>
                  <a:pt x="1029088" y="3185515"/>
                  <a:pt x="909691" y="3216917"/>
                </a:cubicBezTo>
                <a:cubicBezTo>
                  <a:pt x="894584" y="3261614"/>
                  <a:pt x="794971" y="3221232"/>
                  <a:pt x="764022" y="3235844"/>
                </a:cubicBezTo>
                <a:cubicBezTo>
                  <a:pt x="713144" y="3261930"/>
                  <a:pt x="769147" y="3237497"/>
                  <a:pt x="701916" y="3250221"/>
                </a:cubicBezTo>
                <a:cubicBezTo>
                  <a:pt x="644189" y="3215026"/>
                  <a:pt x="469866" y="3373155"/>
                  <a:pt x="408703" y="3323459"/>
                </a:cubicBezTo>
                <a:cubicBezTo>
                  <a:pt x="401506" y="3343302"/>
                  <a:pt x="389128" y="3337529"/>
                  <a:pt x="369867" y="3339093"/>
                </a:cubicBezTo>
                <a:cubicBezTo>
                  <a:pt x="365490" y="3372373"/>
                  <a:pt x="330308" y="3346613"/>
                  <a:pt x="318912" y="3367911"/>
                </a:cubicBezTo>
                <a:cubicBezTo>
                  <a:pt x="256532" y="3381125"/>
                  <a:pt x="186613" y="3396059"/>
                  <a:pt x="119549" y="3404650"/>
                </a:cubicBezTo>
                <a:lnTo>
                  <a:pt x="0" y="3414000"/>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3" name="Freeform: Shape 32">
            <a:extLst>
              <a:ext uri="{FF2B5EF4-FFF2-40B4-BE49-F238E27FC236}">
                <a16:creationId xmlns:a16="http://schemas.microsoft.com/office/drawing/2014/main" id="{B0E1A1AC-EF07-4431-B59B-BD97DC0485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31158" y="1598654"/>
            <a:ext cx="8352430" cy="2547852"/>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FFFFF"/>
          </a:solidFill>
          <a:ln>
            <a:noFill/>
          </a:ln>
          <a:effectLst>
            <a:outerShdw blurRad="508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7820B3A2-47C1-4D47-BC34-C7A9DF3083D7}"/>
              </a:ext>
            </a:extLst>
          </p:cNvPr>
          <p:cNvPicPr>
            <a:picLocks noChangeAspect="1"/>
          </p:cNvPicPr>
          <p:nvPr/>
        </p:nvPicPr>
        <p:blipFill>
          <a:blip r:embed="rId2"/>
          <a:stretch>
            <a:fillRect/>
          </a:stretch>
        </p:blipFill>
        <p:spPr>
          <a:xfrm>
            <a:off x="5436874" y="1707000"/>
            <a:ext cx="2195893" cy="2195893"/>
          </a:xfrm>
          <a:prstGeom prst="rect">
            <a:avLst/>
          </a:prstGeom>
        </p:spPr>
      </p:pic>
      <p:sp>
        <p:nvSpPr>
          <p:cNvPr id="7" name="TextBox 6">
            <a:extLst>
              <a:ext uri="{FF2B5EF4-FFF2-40B4-BE49-F238E27FC236}">
                <a16:creationId xmlns:a16="http://schemas.microsoft.com/office/drawing/2014/main" id="{ADC019E4-A6CC-4FD6-A110-2D53B47A04DD}"/>
              </a:ext>
            </a:extLst>
          </p:cNvPr>
          <p:cNvSpPr txBox="1"/>
          <p:nvPr/>
        </p:nvSpPr>
        <p:spPr>
          <a:xfrm>
            <a:off x="1382298" y="4444454"/>
            <a:ext cx="9993623" cy="193544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US" sz="3200" b="1" i="0" u="none" strike="noStrike" kern="1200" cap="none" spc="0" normalizeH="0" baseline="0" noProof="0" dirty="0">
                <a:ln>
                  <a:noFill/>
                </a:ln>
                <a:solidFill>
                  <a:srgbClr val="ED7D31"/>
                </a:solidFill>
                <a:effectLst/>
                <a:uLnTx/>
                <a:uFillTx/>
                <a:latin typeface="Calibri" panose="020F0502020204030204"/>
                <a:ea typeface="+mn-ea"/>
                <a:cs typeface="+mn-cs"/>
              </a:rPr>
              <a:t>You Must </a:t>
            </a:r>
            <a:r>
              <a:rPr kumimoji="0" lang="en-US" sz="3200" b="1" i="0" u="none" strike="noStrike" kern="1200" cap="none" spc="0" normalizeH="0" baseline="0" noProof="0" dirty="0">
                <a:ln>
                  <a:noFill/>
                </a:ln>
                <a:solidFill>
                  <a:srgbClr val="ED7D31"/>
                </a:solidFill>
                <a:effectLst/>
                <a:uLnTx/>
                <a:uFillTx/>
                <a:latin typeface="Calibri" panose="020F0502020204030204"/>
                <a:ea typeface="+mn-ea"/>
                <a:cs typeface="+mn-cs"/>
                <a:hlinkClick r:id="rId3"/>
              </a:rPr>
              <a:t>Create an USCIS Account</a:t>
            </a:r>
            <a:endParaRPr kumimoji="0" lang="en-US" sz="3200" b="1" i="0" u="none" strike="noStrike" kern="1200" cap="none" spc="0" normalizeH="0" baseline="0" noProof="0" dirty="0">
              <a:ln>
                <a:noFill/>
              </a:ln>
              <a:solidFill>
                <a:srgbClr val="ED7D31"/>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74367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A182D396-EC2D-4435-A2E7-2BE57CF6A1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Freeform: Shape 30">
            <a:extLst>
              <a:ext uri="{FF2B5EF4-FFF2-40B4-BE49-F238E27FC236}">
                <a16:creationId xmlns:a16="http://schemas.microsoft.com/office/drawing/2014/main" id="{85B6A842-7411-4FE2-A63A-C064316633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3414000"/>
          </a:xfrm>
          <a:custGeom>
            <a:avLst/>
            <a:gdLst>
              <a:gd name="connsiteX0" fmla="*/ 0 w 12192000"/>
              <a:gd name="connsiteY0" fmla="*/ 0 h 3414000"/>
              <a:gd name="connsiteX1" fmla="*/ 12192000 w 12192000"/>
              <a:gd name="connsiteY1" fmla="*/ 0 h 3414000"/>
              <a:gd name="connsiteX2" fmla="*/ 12192000 w 12192000"/>
              <a:gd name="connsiteY2" fmla="*/ 3363677 h 3414000"/>
              <a:gd name="connsiteX3" fmla="*/ 12174509 w 12192000"/>
              <a:gd name="connsiteY3" fmla="*/ 3367693 h 3414000"/>
              <a:gd name="connsiteX4" fmla="*/ 12144429 w 12192000"/>
              <a:gd name="connsiteY4" fmla="*/ 3375519 h 3414000"/>
              <a:gd name="connsiteX5" fmla="*/ 12091660 w 12192000"/>
              <a:gd name="connsiteY5" fmla="*/ 3329430 h 3414000"/>
              <a:gd name="connsiteX6" fmla="*/ 11929171 w 12192000"/>
              <a:gd name="connsiteY6" fmla="*/ 3326226 h 3414000"/>
              <a:gd name="connsiteX7" fmla="*/ 11820782 w 12192000"/>
              <a:gd name="connsiteY7" fmla="*/ 3289139 h 3414000"/>
              <a:gd name="connsiteX8" fmla="*/ 11760586 w 12192000"/>
              <a:gd name="connsiteY8" fmla="*/ 3251827 h 3414000"/>
              <a:gd name="connsiteX9" fmla="*/ 11687270 w 12192000"/>
              <a:gd name="connsiteY9" fmla="*/ 3218023 h 3414000"/>
              <a:gd name="connsiteX10" fmla="*/ 11648792 w 12192000"/>
              <a:gd name="connsiteY10" fmla="*/ 3216275 h 3414000"/>
              <a:gd name="connsiteX11" fmla="*/ 11557423 w 12192000"/>
              <a:gd name="connsiteY11" fmla="*/ 3195513 h 3414000"/>
              <a:gd name="connsiteX12" fmla="*/ 11336983 w 12192000"/>
              <a:gd name="connsiteY12" fmla="*/ 3096805 h 3414000"/>
              <a:gd name="connsiteX13" fmla="*/ 11200090 w 12192000"/>
              <a:gd name="connsiteY13" fmla="*/ 3066866 h 3414000"/>
              <a:gd name="connsiteX14" fmla="*/ 10939288 w 12192000"/>
              <a:gd name="connsiteY14" fmla="*/ 2855023 h 3414000"/>
              <a:gd name="connsiteX15" fmla="*/ 10563475 w 12192000"/>
              <a:gd name="connsiteY15" fmla="*/ 2792135 h 3414000"/>
              <a:gd name="connsiteX16" fmla="*/ 10136739 w 12192000"/>
              <a:gd name="connsiteY16" fmla="*/ 2801901 h 3414000"/>
              <a:gd name="connsiteX17" fmla="*/ 9661142 w 12192000"/>
              <a:gd name="connsiteY17" fmla="*/ 2787165 h 3414000"/>
              <a:gd name="connsiteX18" fmla="*/ 7709717 w 12192000"/>
              <a:gd name="connsiteY18" fmla="*/ 2795955 h 3414000"/>
              <a:gd name="connsiteX19" fmla="*/ 6923165 w 12192000"/>
              <a:gd name="connsiteY19" fmla="*/ 2920979 h 3414000"/>
              <a:gd name="connsiteX20" fmla="*/ 3308916 w 12192000"/>
              <a:gd name="connsiteY20" fmla="*/ 3049911 h 3414000"/>
              <a:gd name="connsiteX21" fmla="*/ 2046142 w 12192000"/>
              <a:gd name="connsiteY21" fmla="*/ 3203263 h 3414000"/>
              <a:gd name="connsiteX22" fmla="*/ 1573012 w 12192000"/>
              <a:gd name="connsiteY22" fmla="*/ 3250273 h 3414000"/>
              <a:gd name="connsiteX23" fmla="*/ 1304604 w 12192000"/>
              <a:gd name="connsiteY23" fmla="*/ 3185587 h 3414000"/>
              <a:gd name="connsiteX24" fmla="*/ 1160924 w 12192000"/>
              <a:gd name="connsiteY24" fmla="*/ 3219675 h 3414000"/>
              <a:gd name="connsiteX25" fmla="*/ 909691 w 12192000"/>
              <a:gd name="connsiteY25" fmla="*/ 3216917 h 3414000"/>
              <a:gd name="connsiteX26" fmla="*/ 764022 w 12192000"/>
              <a:gd name="connsiteY26" fmla="*/ 3235844 h 3414000"/>
              <a:gd name="connsiteX27" fmla="*/ 701916 w 12192000"/>
              <a:gd name="connsiteY27" fmla="*/ 3250221 h 3414000"/>
              <a:gd name="connsiteX28" fmla="*/ 408703 w 12192000"/>
              <a:gd name="connsiteY28" fmla="*/ 3323459 h 3414000"/>
              <a:gd name="connsiteX29" fmla="*/ 369867 w 12192000"/>
              <a:gd name="connsiteY29" fmla="*/ 3339093 h 3414000"/>
              <a:gd name="connsiteX30" fmla="*/ 318912 w 12192000"/>
              <a:gd name="connsiteY30" fmla="*/ 3367911 h 3414000"/>
              <a:gd name="connsiteX31" fmla="*/ 119549 w 12192000"/>
              <a:gd name="connsiteY31" fmla="*/ 3404650 h 3414000"/>
              <a:gd name="connsiteX32" fmla="*/ 0 w 12192000"/>
              <a:gd name="connsiteY32" fmla="*/ 3414000 h 3414000"/>
              <a:gd name="connsiteX0" fmla="*/ 0 w 12192000"/>
              <a:gd name="connsiteY0" fmla="*/ 0 h 3414000"/>
              <a:gd name="connsiteX1" fmla="*/ 12192000 w 12192000"/>
              <a:gd name="connsiteY1" fmla="*/ 0 h 3414000"/>
              <a:gd name="connsiteX2" fmla="*/ 12192000 w 12192000"/>
              <a:gd name="connsiteY2" fmla="*/ 3363677 h 3414000"/>
              <a:gd name="connsiteX3" fmla="*/ 12174509 w 12192000"/>
              <a:gd name="connsiteY3" fmla="*/ 3367693 h 3414000"/>
              <a:gd name="connsiteX4" fmla="*/ 12144429 w 12192000"/>
              <a:gd name="connsiteY4" fmla="*/ 3375519 h 3414000"/>
              <a:gd name="connsiteX5" fmla="*/ 12091660 w 12192000"/>
              <a:gd name="connsiteY5" fmla="*/ 3329430 h 3414000"/>
              <a:gd name="connsiteX6" fmla="*/ 11929171 w 12192000"/>
              <a:gd name="connsiteY6" fmla="*/ 3326226 h 3414000"/>
              <a:gd name="connsiteX7" fmla="*/ 11820782 w 12192000"/>
              <a:gd name="connsiteY7" fmla="*/ 3289139 h 3414000"/>
              <a:gd name="connsiteX8" fmla="*/ 11760586 w 12192000"/>
              <a:gd name="connsiteY8" fmla="*/ 3251827 h 3414000"/>
              <a:gd name="connsiteX9" fmla="*/ 11687270 w 12192000"/>
              <a:gd name="connsiteY9" fmla="*/ 3218023 h 3414000"/>
              <a:gd name="connsiteX10" fmla="*/ 11648792 w 12192000"/>
              <a:gd name="connsiteY10" fmla="*/ 3216275 h 3414000"/>
              <a:gd name="connsiteX11" fmla="*/ 11557423 w 12192000"/>
              <a:gd name="connsiteY11" fmla="*/ 3195513 h 3414000"/>
              <a:gd name="connsiteX12" fmla="*/ 11336983 w 12192000"/>
              <a:gd name="connsiteY12" fmla="*/ 3096805 h 3414000"/>
              <a:gd name="connsiteX13" fmla="*/ 11200090 w 12192000"/>
              <a:gd name="connsiteY13" fmla="*/ 3066866 h 3414000"/>
              <a:gd name="connsiteX14" fmla="*/ 10939288 w 12192000"/>
              <a:gd name="connsiteY14" fmla="*/ 2855023 h 3414000"/>
              <a:gd name="connsiteX15" fmla="*/ 10782550 w 12192000"/>
              <a:gd name="connsiteY15" fmla="*/ 2820710 h 3414000"/>
              <a:gd name="connsiteX16" fmla="*/ 10136739 w 12192000"/>
              <a:gd name="connsiteY16" fmla="*/ 2801901 h 3414000"/>
              <a:gd name="connsiteX17" fmla="*/ 9661142 w 12192000"/>
              <a:gd name="connsiteY17" fmla="*/ 2787165 h 3414000"/>
              <a:gd name="connsiteX18" fmla="*/ 7709717 w 12192000"/>
              <a:gd name="connsiteY18" fmla="*/ 2795955 h 3414000"/>
              <a:gd name="connsiteX19" fmla="*/ 6923165 w 12192000"/>
              <a:gd name="connsiteY19" fmla="*/ 2920979 h 3414000"/>
              <a:gd name="connsiteX20" fmla="*/ 3308916 w 12192000"/>
              <a:gd name="connsiteY20" fmla="*/ 3049911 h 3414000"/>
              <a:gd name="connsiteX21" fmla="*/ 2046142 w 12192000"/>
              <a:gd name="connsiteY21" fmla="*/ 3203263 h 3414000"/>
              <a:gd name="connsiteX22" fmla="*/ 1573012 w 12192000"/>
              <a:gd name="connsiteY22" fmla="*/ 3250273 h 3414000"/>
              <a:gd name="connsiteX23" fmla="*/ 1304604 w 12192000"/>
              <a:gd name="connsiteY23" fmla="*/ 3185587 h 3414000"/>
              <a:gd name="connsiteX24" fmla="*/ 1160924 w 12192000"/>
              <a:gd name="connsiteY24" fmla="*/ 3219675 h 3414000"/>
              <a:gd name="connsiteX25" fmla="*/ 909691 w 12192000"/>
              <a:gd name="connsiteY25" fmla="*/ 3216917 h 3414000"/>
              <a:gd name="connsiteX26" fmla="*/ 764022 w 12192000"/>
              <a:gd name="connsiteY26" fmla="*/ 3235844 h 3414000"/>
              <a:gd name="connsiteX27" fmla="*/ 701916 w 12192000"/>
              <a:gd name="connsiteY27" fmla="*/ 3250221 h 3414000"/>
              <a:gd name="connsiteX28" fmla="*/ 408703 w 12192000"/>
              <a:gd name="connsiteY28" fmla="*/ 3323459 h 3414000"/>
              <a:gd name="connsiteX29" fmla="*/ 369867 w 12192000"/>
              <a:gd name="connsiteY29" fmla="*/ 3339093 h 3414000"/>
              <a:gd name="connsiteX30" fmla="*/ 318912 w 12192000"/>
              <a:gd name="connsiteY30" fmla="*/ 3367911 h 3414000"/>
              <a:gd name="connsiteX31" fmla="*/ 119549 w 12192000"/>
              <a:gd name="connsiteY31" fmla="*/ 3404650 h 3414000"/>
              <a:gd name="connsiteX32" fmla="*/ 0 w 12192000"/>
              <a:gd name="connsiteY32" fmla="*/ 3414000 h 3414000"/>
              <a:gd name="connsiteX33" fmla="*/ 0 w 12192000"/>
              <a:gd name="connsiteY33" fmla="*/ 0 h 3414000"/>
              <a:gd name="connsiteX0" fmla="*/ 0 w 12192000"/>
              <a:gd name="connsiteY0" fmla="*/ 0 h 3414000"/>
              <a:gd name="connsiteX1" fmla="*/ 12192000 w 12192000"/>
              <a:gd name="connsiteY1" fmla="*/ 0 h 3414000"/>
              <a:gd name="connsiteX2" fmla="*/ 12192000 w 12192000"/>
              <a:gd name="connsiteY2" fmla="*/ 3363677 h 3414000"/>
              <a:gd name="connsiteX3" fmla="*/ 12174509 w 12192000"/>
              <a:gd name="connsiteY3" fmla="*/ 3367693 h 3414000"/>
              <a:gd name="connsiteX4" fmla="*/ 12144429 w 12192000"/>
              <a:gd name="connsiteY4" fmla="*/ 3375519 h 3414000"/>
              <a:gd name="connsiteX5" fmla="*/ 12091660 w 12192000"/>
              <a:gd name="connsiteY5" fmla="*/ 3329430 h 3414000"/>
              <a:gd name="connsiteX6" fmla="*/ 11929171 w 12192000"/>
              <a:gd name="connsiteY6" fmla="*/ 3326226 h 3414000"/>
              <a:gd name="connsiteX7" fmla="*/ 11820782 w 12192000"/>
              <a:gd name="connsiteY7" fmla="*/ 3289139 h 3414000"/>
              <a:gd name="connsiteX8" fmla="*/ 11760586 w 12192000"/>
              <a:gd name="connsiteY8" fmla="*/ 3251827 h 3414000"/>
              <a:gd name="connsiteX9" fmla="*/ 11687270 w 12192000"/>
              <a:gd name="connsiteY9" fmla="*/ 3218023 h 3414000"/>
              <a:gd name="connsiteX10" fmla="*/ 11648792 w 12192000"/>
              <a:gd name="connsiteY10" fmla="*/ 3216275 h 3414000"/>
              <a:gd name="connsiteX11" fmla="*/ 11557423 w 12192000"/>
              <a:gd name="connsiteY11" fmla="*/ 3195513 h 3414000"/>
              <a:gd name="connsiteX12" fmla="*/ 11336983 w 12192000"/>
              <a:gd name="connsiteY12" fmla="*/ 3096805 h 3414000"/>
              <a:gd name="connsiteX13" fmla="*/ 11200090 w 12192000"/>
              <a:gd name="connsiteY13" fmla="*/ 3066866 h 3414000"/>
              <a:gd name="connsiteX14" fmla="*/ 10939288 w 12192000"/>
              <a:gd name="connsiteY14" fmla="*/ 2855023 h 3414000"/>
              <a:gd name="connsiteX15" fmla="*/ 10782550 w 12192000"/>
              <a:gd name="connsiteY15" fmla="*/ 2820710 h 3414000"/>
              <a:gd name="connsiteX16" fmla="*/ 10393914 w 12192000"/>
              <a:gd name="connsiteY16" fmla="*/ 2801901 h 3414000"/>
              <a:gd name="connsiteX17" fmla="*/ 9661142 w 12192000"/>
              <a:gd name="connsiteY17" fmla="*/ 2787165 h 3414000"/>
              <a:gd name="connsiteX18" fmla="*/ 7709717 w 12192000"/>
              <a:gd name="connsiteY18" fmla="*/ 2795955 h 3414000"/>
              <a:gd name="connsiteX19" fmla="*/ 6923165 w 12192000"/>
              <a:gd name="connsiteY19" fmla="*/ 2920979 h 3414000"/>
              <a:gd name="connsiteX20" fmla="*/ 3308916 w 12192000"/>
              <a:gd name="connsiteY20" fmla="*/ 3049911 h 3414000"/>
              <a:gd name="connsiteX21" fmla="*/ 2046142 w 12192000"/>
              <a:gd name="connsiteY21" fmla="*/ 3203263 h 3414000"/>
              <a:gd name="connsiteX22" fmla="*/ 1573012 w 12192000"/>
              <a:gd name="connsiteY22" fmla="*/ 3250273 h 3414000"/>
              <a:gd name="connsiteX23" fmla="*/ 1304604 w 12192000"/>
              <a:gd name="connsiteY23" fmla="*/ 3185587 h 3414000"/>
              <a:gd name="connsiteX24" fmla="*/ 1160924 w 12192000"/>
              <a:gd name="connsiteY24" fmla="*/ 3219675 h 3414000"/>
              <a:gd name="connsiteX25" fmla="*/ 909691 w 12192000"/>
              <a:gd name="connsiteY25" fmla="*/ 3216917 h 3414000"/>
              <a:gd name="connsiteX26" fmla="*/ 764022 w 12192000"/>
              <a:gd name="connsiteY26" fmla="*/ 3235844 h 3414000"/>
              <a:gd name="connsiteX27" fmla="*/ 701916 w 12192000"/>
              <a:gd name="connsiteY27" fmla="*/ 3250221 h 3414000"/>
              <a:gd name="connsiteX28" fmla="*/ 408703 w 12192000"/>
              <a:gd name="connsiteY28" fmla="*/ 3323459 h 3414000"/>
              <a:gd name="connsiteX29" fmla="*/ 369867 w 12192000"/>
              <a:gd name="connsiteY29" fmla="*/ 3339093 h 3414000"/>
              <a:gd name="connsiteX30" fmla="*/ 318912 w 12192000"/>
              <a:gd name="connsiteY30" fmla="*/ 3367911 h 3414000"/>
              <a:gd name="connsiteX31" fmla="*/ 119549 w 12192000"/>
              <a:gd name="connsiteY31" fmla="*/ 3404650 h 3414000"/>
              <a:gd name="connsiteX32" fmla="*/ 0 w 12192000"/>
              <a:gd name="connsiteY32" fmla="*/ 3414000 h 3414000"/>
              <a:gd name="connsiteX33" fmla="*/ 0 w 12192000"/>
              <a:gd name="connsiteY33" fmla="*/ 0 h 3414000"/>
              <a:gd name="connsiteX0" fmla="*/ 0 w 12192000"/>
              <a:gd name="connsiteY0" fmla="*/ 0 h 3414000"/>
              <a:gd name="connsiteX1" fmla="*/ 12192000 w 12192000"/>
              <a:gd name="connsiteY1" fmla="*/ 0 h 3414000"/>
              <a:gd name="connsiteX2" fmla="*/ 12192000 w 12192000"/>
              <a:gd name="connsiteY2" fmla="*/ 3363677 h 3414000"/>
              <a:gd name="connsiteX3" fmla="*/ 12174509 w 12192000"/>
              <a:gd name="connsiteY3" fmla="*/ 3367693 h 3414000"/>
              <a:gd name="connsiteX4" fmla="*/ 12144429 w 12192000"/>
              <a:gd name="connsiteY4" fmla="*/ 3375519 h 3414000"/>
              <a:gd name="connsiteX5" fmla="*/ 12091660 w 12192000"/>
              <a:gd name="connsiteY5" fmla="*/ 3329430 h 3414000"/>
              <a:gd name="connsiteX6" fmla="*/ 11929171 w 12192000"/>
              <a:gd name="connsiteY6" fmla="*/ 3326226 h 3414000"/>
              <a:gd name="connsiteX7" fmla="*/ 11820782 w 12192000"/>
              <a:gd name="connsiteY7" fmla="*/ 3289139 h 3414000"/>
              <a:gd name="connsiteX8" fmla="*/ 11760586 w 12192000"/>
              <a:gd name="connsiteY8" fmla="*/ 3251827 h 3414000"/>
              <a:gd name="connsiteX9" fmla="*/ 11687270 w 12192000"/>
              <a:gd name="connsiteY9" fmla="*/ 3218023 h 3414000"/>
              <a:gd name="connsiteX10" fmla="*/ 11648792 w 12192000"/>
              <a:gd name="connsiteY10" fmla="*/ 3216275 h 3414000"/>
              <a:gd name="connsiteX11" fmla="*/ 11557423 w 12192000"/>
              <a:gd name="connsiteY11" fmla="*/ 3195513 h 3414000"/>
              <a:gd name="connsiteX12" fmla="*/ 11336983 w 12192000"/>
              <a:gd name="connsiteY12" fmla="*/ 3096805 h 3414000"/>
              <a:gd name="connsiteX13" fmla="*/ 11200090 w 12192000"/>
              <a:gd name="connsiteY13" fmla="*/ 3066866 h 3414000"/>
              <a:gd name="connsiteX14" fmla="*/ 10939288 w 12192000"/>
              <a:gd name="connsiteY14" fmla="*/ 2855023 h 3414000"/>
              <a:gd name="connsiteX15" fmla="*/ 10782550 w 12192000"/>
              <a:gd name="connsiteY15" fmla="*/ 2820710 h 3414000"/>
              <a:gd name="connsiteX16" fmla="*/ 10393914 w 12192000"/>
              <a:gd name="connsiteY16" fmla="*/ 2801901 h 3414000"/>
              <a:gd name="connsiteX17" fmla="*/ 9661142 w 12192000"/>
              <a:gd name="connsiteY17" fmla="*/ 2787165 h 3414000"/>
              <a:gd name="connsiteX18" fmla="*/ 7709717 w 12192000"/>
              <a:gd name="connsiteY18" fmla="*/ 2795955 h 3414000"/>
              <a:gd name="connsiteX19" fmla="*/ 6923165 w 12192000"/>
              <a:gd name="connsiteY19" fmla="*/ 2920979 h 3414000"/>
              <a:gd name="connsiteX20" fmla="*/ 3308916 w 12192000"/>
              <a:gd name="connsiteY20" fmla="*/ 3049911 h 3414000"/>
              <a:gd name="connsiteX21" fmla="*/ 2046142 w 12192000"/>
              <a:gd name="connsiteY21" fmla="*/ 3203263 h 3414000"/>
              <a:gd name="connsiteX22" fmla="*/ 1573012 w 12192000"/>
              <a:gd name="connsiteY22" fmla="*/ 3250273 h 3414000"/>
              <a:gd name="connsiteX23" fmla="*/ 1304604 w 12192000"/>
              <a:gd name="connsiteY23" fmla="*/ 3185587 h 3414000"/>
              <a:gd name="connsiteX24" fmla="*/ 1160924 w 12192000"/>
              <a:gd name="connsiteY24" fmla="*/ 3219675 h 3414000"/>
              <a:gd name="connsiteX25" fmla="*/ 909691 w 12192000"/>
              <a:gd name="connsiteY25" fmla="*/ 3216917 h 3414000"/>
              <a:gd name="connsiteX26" fmla="*/ 764022 w 12192000"/>
              <a:gd name="connsiteY26" fmla="*/ 3235844 h 3414000"/>
              <a:gd name="connsiteX27" fmla="*/ 701916 w 12192000"/>
              <a:gd name="connsiteY27" fmla="*/ 3250221 h 3414000"/>
              <a:gd name="connsiteX28" fmla="*/ 408703 w 12192000"/>
              <a:gd name="connsiteY28" fmla="*/ 3323459 h 3414000"/>
              <a:gd name="connsiteX29" fmla="*/ 369867 w 12192000"/>
              <a:gd name="connsiteY29" fmla="*/ 3339093 h 3414000"/>
              <a:gd name="connsiteX30" fmla="*/ 318912 w 12192000"/>
              <a:gd name="connsiteY30" fmla="*/ 3367911 h 3414000"/>
              <a:gd name="connsiteX31" fmla="*/ 119549 w 12192000"/>
              <a:gd name="connsiteY31" fmla="*/ 3404650 h 3414000"/>
              <a:gd name="connsiteX32" fmla="*/ 0 w 12192000"/>
              <a:gd name="connsiteY32" fmla="*/ 3414000 h 3414000"/>
              <a:gd name="connsiteX33" fmla="*/ 0 w 12192000"/>
              <a:gd name="connsiteY33" fmla="*/ 0 h 3414000"/>
              <a:gd name="connsiteX0" fmla="*/ 0 w 12192000"/>
              <a:gd name="connsiteY0" fmla="*/ 0 h 3414000"/>
              <a:gd name="connsiteX1" fmla="*/ 12192000 w 12192000"/>
              <a:gd name="connsiteY1" fmla="*/ 0 h 3414000"/>
              <a:gd name="connsiteX2" fmla="*/ 12192000 w 12192000"/>
              <a:gd name="connsiteY2" fmla="*/ 3363677 h 3414000"/>
              <a:gd name="connsiteX3" fmla="*/ 12174509 w 12192000"/>
              <a:gd name="connsiteY3" fmla="*/ 3367693 h 3414000"/>
              <a:gd name="connsiteX4" fmla="*/ 12144429 w 12192000"/>
              <a:gd name="connsiteY4" fmla="*/ 3375519 h 3414000"/>
              <a:gd name="connsiteX5" fmla="*/ 12091660 w 12192000"/>
              <a:gd name="connsiteY5" fmla="*/ 3329430 h 3414000"/>
              <a:gd name="connsiteX6" fmla="*/ 11929171 w 12192000"/>
              <a:gd name="connsiteY6" fmla="*/ 3326226 h 3414000"/>
              <a:gd name="connsiteX7" fmla="*/ 11820782 w 12192000"/>
              <a:gd name="connsiteY7" fmla="*/ 3289139 h 3414000"/>
              <a:gd name="connsiteX8" fmla="*/ 11760586 w 12192000"/>
              <a:gd name="connsiteY8" fmla="*/ 3251827 h 3414000"/>
              <a:gd name="connsiteX9" fmla="*/ 11687270 w 12192000"/>
              <a:gd name="connsiteY9" fmla="*/ 3218023 h 3414000"/>
              <a:gd name="connsiteX10" fmla="*/ 11648792 w 12192000"/>
              <a:gd name="connsiteY10" fmla="*/ 3216275 h 3414000"/>
              <a:gd name="connsiteX11" fmla="*/ 11557423 w 12192000"/>
              <a:gd name="connsiteY11" fmla="*/ 3195513 h 3414000"/>
              <a:gd name="connsiteX12" fmla="*/ 11336983 w 12192000"/>
              <a:gd name="connsiteY12" fmla="*/ 3096805 h 3414000"/>
              <a:gd name="connsiteX13" fmla="*/ 11200090 w 12192000"/>
              <a:gd name="connsiteY13" fmla="*/ 3066866 h 3414000"/>
              <a:gd name="connsiteX14" fmla="*/ 10939288 w 12192000"/>
              <a:gd name="connsiteY14" fmla="*/ 2855023 h 3414000"/>
              <a:gd name="connsiteX15" fmla="*/ 10782550 w 12192000"/>
              <a:gd name="connsiteY15" fmla="*/ 2820710 h 3414000"/>
              <a:gd name="connsiteX16" fmla="*/ 10393914 w 12192000"/>
              <a:gd name="connsiteY16" fmla="*/ 2801901 h 3414000"/>
              <a:gd name="connsiteX17" fmla="*/ 9661142 w 12192000"/>
              <a:gd name="connsiteY17" fmla="*/ 2787165 h 3414000"/>
              <a:gd name="connsiteX18" fmla="*/ 7709717 w 12192000"/>
              <a:gd name="connsiteY18" fmla="*/ 2795955 h 3414000"/>
              <a:gd name="connsiteX19" fmla="*/ 6923165 w 12192000"/>
              <a:gd name="connsiteY19" fmla="*/ 2920979 h 3414000"/>
              <a:gd name="connsiteX20" fmla="*/ 3308916 w 12192000"/>
              <a:gd name="connsiteY20" fmla="*/ 3049911 h 3414000"/>
              <a:gd name="connsiteX21" fmla="*/ 2046142 w 12192000"/>
              <a:gd name="connsiteY21" fmla="*/ 3203263 h 3414000"/>
              <a:gd name="connsiteX22" fmla="*/ 1573012 w 12192000"/>
              <a:gd name="connsiteY22" fmla="*/ 3250273 h 3414000"/>
              <a:gd name="connsiteX23" fmla="*/ 1304604 w 12192000"/>
              <a:gd name="connsiteY23" fmla="*/ 3185587 h 3414000"/>
              <a:gd name="connsiteX24" fmla="*/ 1160924 w 12192000"/>
              <a:gd name="connsiteY24" fmla="*/ 3219675 h 3414000"/>
              <a:gd name="connsiteX25" fmla="*/ 909691 w 12192000"/>
              <a:gd name="connsiteY25" fmla="*/ 3216917 h 3414000"/>
              <a:gd name="connsiteX26" fmla="*/ 764022 w 12192000"/>
              <a:gd name="connsiteY26" fmla="*/ 3235844 h 3414000"/>
              <a:gd name="connsiteX27" fmla="*/ 701916 w 12192000"/>
              <a:gd name="connsiteY27" fmla="*/ 3250221 h 3414000"/>
              <a:gd name="connsiteX28" fmla="*/ 408703 w 12192000"/>
              <a:gd name="connsiteY28" fmla="*/ 3323459 h 3414000"/>
              <a:gd name="connsiteX29" fmla="*/ 369867 w 12192000"/>
              <a:gd name="connsiteY29" fmla="*/ 3339093 h 3414000"/>
              <a:gd name="connsiteX30" fmla="*/ 318912 w 12192000"/>
              <a:gd name="connsiteY30" fmla="*/ 3367911 h 3414000"/>
              <a:gd name="connsiteX31" fmla="*/ 119549 w 12192000"/>
              <a:gd name="connsiteY31" fmla="*/ 3404650 h 3414000"/>
              <a:gd name="connsiteX32" fmla="*/ 0 w 12192000"/>
              <a:gd name="connsiteY32" fmla="*/ 3414000 h 3414000"/>
              <a:gd name="connsiteX33" fmla="*/ 0 w 12192000"/>
              <a:gd name="connsiteY33" fmla="*/ 0 h 3414000"/>
              <a:gd name="connsiteX0" fmla="*/ 0 w 12192000"/>
              <a:gd name="connsiteY0" fmla="*/ 0 h 3414000"/>
              <a:gd name="connsiteX1" fmla="*/ 12192000 w 12192000"/>
              <a:gd name="connsiteY1" fmla="*/ 0 h 3414000"/>
              <a:gd name="connsiteX2" fmla="*/ 12192000 w 12192000"/>
              <a:gd name="connsiteY2" fmla="*/ 3363677 h 3414000"/>
              <a:gd name="connsiteX3" fmla="*/ 12174509 w 12192000"/>
              <a:gd name="connsiteY3" fmla="*/ 3367693 h 3414000"/>
              <a:gd name="connsiteX4" fmla="*/ 12144429 w 12192000"/>
              <a:gd name="connsiteY4" fmla="*/ 3375519 h 3414000"/>
              <a:gd name="connsiteX5" fmla="*/ 12091660 w 12192000"/>
              <a:gd name="connsiteY5" fmla="*/ 3329430 h 3414000"/>
              <a:gd name="connsiteX6" fmla="*/ 11929171 w 12192000"/>
              <a:gd name="connsiteY6" fmla="*/ 3326226 h 3414000"/>
              <a:gd name="connsiteX7" fmla="*/ 11820782 w 12192000"/>
              <a:gd name="connsiteY7" fmla="*/ 3289139 h 3414000"/>
              <a:gd name="connsiteX8" fmla="*/ 11760586 w 12192000"/>
              <a:gd name="connsiteY8" fmla="*/ 3251827 h 3414000"/>
              <a:gd name="connsiteX9" fmla="*/ 11687270 w 12192000"/>
              <a:gd name="connsiteY9" fmla="*/ 3218023 h 3414000"/>
              <a:gd name="connsiteX10" fmla="*/ 11648792 w 12192000"/>
              <a:gd name="connsiteY10" fmla="*/ 3216275 h 3414000"/>
              <a:gd name="connsiteX11" fmla="*/ 11557423 w 12192000"/>
              <a:gd name="connsiteY11" fmla="*/ 3195513 h 3414000"/>
              <a:gd name="connsiteX12" fmla="*/ 11336983 w 12192000"/>
              <a:gd name="connsiteY12" fmla="*/ 3096805 h 3414000"/>
              <a:gd name="connsiteX13" fmla="*/ 11200090 w 12192000"/>
              <a:gd name="connsiteY13" fmla="*/ 3066866 h 3414000"/>
              <a:gd name="connsiteX14" fmla="*/ 10939288 w 12192000"/>
              <a:gd name="connsiteY14" fmla="*/ 2855023 h 3414000"/>
              <a:gd name="connsiteX15" fmla="*/ 10782550 w 12192000"/>
              <a:gd name="connsiteY15" fmla="*/ 2820710 h 3414000"/>
              <a:gd name="connsiteX16" fmla="*/ 10546314 w 12192000"/>
              <a:gd name="connsiteY16" fmla="*/ 2811426 h 3414000"/>
              <a:gd name="connsiteX17" fmla="*/ 9661142 w 12192000"/>
              <a:gd name="connsiteY17" fmla="*/ 2787165 h 3414000"/>
              <a:gd name="connsiteX18" fmla="*/ 7709717 w 12192000"/>
              <a:gd name="connsiteY18" fmla="*/ 2795955 h 3414000"/>
              <a:gd name="connsiteX19" fmla="*/ 6923165 w 12192000"/>
              <a:gd name="connsiteY19" fmla="*/ 2920979 h 3414000"/>
              <a:gd name="connsiteX20" fmla="*/ 3308916 w 12192000"/>
              <a:gd name="connsiteY20" fmla="*/ 3049911 h 3414000"/>
              <a:gd name="connsiteX21" fmla="*/ 2046142 w 12192000"/>
              <a:gd name="connsiteY21" fmla="*/ 3203263 h 3414000"/>
              <a:gd name="connsiteX22" fmla="*/ 1573012 w 12192000"/>
              <a:gd name="connsiteY22" fmla="*/ 3250273 h 3414000"/>
              <a:gd name="connsiteX23" fmla="*/ 1304604 w 12192000"/>
              <a:gd name="connsiteY23" fmla="*/ 3185587 h 3414000"/>
              <a:gd name="connsiteX24" fmla="*/ 1160924 w 12192000"/>
              <a:gd name="connsiteY24" fmla="*/ 3219675 h 3414000"/>
              <a:gd name="connsiteX25" fmla="*/ 909691 w 12192000"/>
              <a:gd name="connsiteY25" fmla="*/ 3216917 h 3414000"/>
              <a:gd name="connsiteX26" fmla="*/ 764022 w 12192000"/>
              <a:gd name="connsiteY26" fmla="*/ 3235844 h 3414000"/>
              <a:gd name="connsiteX27" fmla="*/ 701916 w 12192000"/>
              <a:gd name="connsiteY27" fmla="*/ 3250221 h 3414000"/>
              <a:gd name="connsiteX28" fmla="*/ 408703 w 12192000"/>
              <a:gd name="connsiteY28" fmla="*/ 3323459 h 3414000"/>
              <a:gd name="connsiteX29" fmla="*/ 369867 w 12192000"/>
              <a:gd name="connsiteY29" fmla="*/ 3339093 h 3414000"/>
              <a:gd name="connsiteX30" fmla="*/ 318912 w 12192000"/>
              <a:gd name="connsiteY30" fmla="*/ 3367911 h 3414000"/>
              <a:gd name="connsiteX31" fmla="*/ 119549 w 12192000"/>
              <a:gd name="connsiteY31" fmla="*/ 3404650 h 3414000"/>
              <a:gd name="connsiteX32" fmla="*/ 0 w 12192000"/>
              <a:gd name="connsiteY32" fmla="*/ 3414000 h 3414000"/>
              <a:gd name="connsiteX33" fmla="*/ 0 w 12192000"/>
              <a:gd name="connsiteY33" fmla="*/ 0 h 3414000"/>
              <a:gd name="connsiteX0" fmla="*/ 0 w 12192000"/>
              <a:gd name="connsiteY0" fmla="*/ 0 h 3414000"/>
              <a:gd name="connsiteX1" fmla="*/ 12192000 w 12192000"/>
              <a:gd name="connsiteY1" fmla="*/ 0 h 3414000"/>
              <a:gd name="connsiteX2" fmla="*/ 12192000 w 12192000"/>
              <a:gd name="connsiteY2" fmla="*/ 3363677 h 3414000"/>
              <a:gd name="connsiteX3" fmla="*/ 12174509 w 12192000"/>
              <a:gd name="connsiteY3" fmla="*/ 3367693 h 3414000"/>
              <a:gd name="connsiteX4" fmla="*/ 12144429 w 12192000"/>
              <a:gd name="connsiteY4" fmla="*/ 3375519 h 3414000"/>
              <a:gd name="connsiteX5" fmla="*/ 12091660 w 12192000"/>
              <a:gd name="connsiteY5" fmla="*/ 3329430 h 3414000"/>
              <a:gd name="connsiteX6" fmla="*/ 11929171 w 12192000"/>
              <a:gd name="connsiteY6" fmla="*/ 3326226 h 3414000"/>
              <a:gd name="connsiteX7" fmla="*/ 11820782 w 12192000"/>
              <a:gd name="connsiteY7" fmla="*/ 3289139 h 3414000"/>
              <a:gd name="connsiteX8" fmla="*/ 11760586 w 12192000"/>
              <a:gd name="connsiteY8" fmla="*/ 3251827 h 3414000"/>
              <a:gd name="connsiteX9" fmla="*/ 11687270 w 12192000"/>
              <a:gd name="connsiteY9" fmla="*/ 3218023 h 3414000"/>
              <a:gd name="connsiteX10" fmla="*/ 11648792 w 12192000"/>
              <a:gd name="connsiteY10" fmla="*/ 3216275 h 3414000"/>
              <a:gd name="connsiteX11" fmla="*/ 11557423 w 12192000"/>
              <a:gd name="connsiteY11" fmla="*/ 3195513 h 3414000"/>
              <a:gd name="connsiteX12" fmla="*/ 11336983 w 12192000"/>
              <a:gd name="connsiteY12" fmla="*/ 3096805 h 3414000"/>
              <a:gd name="connsiteX13" fmla="*/ 11200090 w 12192000"/>
              <a:gd name="connsiteY13" fmla="*/ 3038291 h 3414000"/>
              <a:gd name="connsiteX14" fmla="*/ 10939288 w 12192000"/>
              <a:gd name="connsiteY14" fmla="*/ 2855023 h 3414000"/>
              <a:gd name="connsiteX15" fmla="*/ 10782550 w 12192000"/>
              <a:gd name="connsiteY15" fmla="*/ 2820710 h 3414000"/>
              <a:gd name="connsiteX16" fmla="*/ 10546314 w 12192000"/>
              <a:gd name="connsiteY16" fmla="*/ 2811426 h 3414000"/>
              <a:gd name="connsiteX17" fmla="*/ 9661142 w 12192000"/>
              <a:gd name="connsiteY17" fmla="*/ 2787165 h 3414000"/>
              <a:gd name="connsiteX18" fmla="*/ 7709717 w 12192000"/>
              <a:gd name="connsiteY18" fmla="*/ 2795955 h 3414000"/>
              <a:gd name="connsiteX19" fmla="*/ 6923165 w 12192000"/>
              <a:gd name="connsiteY19" fmla="*/ 2920979 h 3414000"/>
              <a:gd name="connsiteX20" fmla="*/ 3308916 w 12192000"/>
              <a:gd name="connsiteY20" fmla="*/ 3049911 h 3414000"/>
              <a:gd name="connsiteX21" fmla="*/ 2046142 w 12192000"/>
              <a:gd name="connsiteY21" fmla="*/ 3203263 h 3414000"/>
              <a:gd name="connsiteX22" fmla="*/ 1573012 w 12192000"/>
              <a:gd name="connsiteY22" fmla="*/ 3250273 h 3414000"/>
              <a:gd name="connsiteX23" fmla="*/ 1304604 w 12192000"/>
              <a:gd name="connsiteY23" fmla="*/ 3185587 h 3414000"/>
              <a:gd name="connsiteX24" fmla="*/ 1160924 w 12192000"/>
              <a:gd name="connsiteY24" fmla="*/ 3219675 h 3414000"/>
              <a:gd name="connsiteX25" fmla="*/ 909691 w 12192000"/>
              <a:gd name="connsiteY25" fmla="*/ 3216917 h 3414000"/>
              <a:gd name="connsiteX26" fmla="*/ 764022 w 12192000"/>
              <a:gd name="connsiteY26" fmla="*/ 3235844 h 3414000"/>
              <a:gd name="connsiteX27" fmla="*/ 701916 w 12192000"/>
              <a:gd name="connsiteY27" fmla="*/ 3250221 h 3414000"/>
              <a:gd name="connsiteX28" fmla="*/ 408703 w 12192000"/>
              <a:gd name="connsiteY28" fmla="*/ 3323459 h 3414000"/>
              <a:gd name="connsiteX29" fmla="*/ 369867 w 12192000"/>
              <a:gd name="connsiteY29" fmla="*/ 3339093 h 3414000"/>
              <a:gd name="connsiteX30" fmla="*/ 318912 w 12192000"/>
              <a:gd name="connsiteY30" fmla="*/ 3367911 h 3414000"/>
              <a:gd name="connsiteX31" fmla="*/ 119549 w 12192000"/>
              <a:gd name="connsiteY31" fmla="*/ 3404650 h 3414000"/>
              <a:gd name="connsiteX32" fmla="*/ 0 w 12192000"/>
              <a:gd name="connsiteY32" fmla="*/ 3414000 h 3414000"/>
              <a:gd name="connsiteX33" fmla="*/ 0 w 12192000"/>
              <a:gd name="connsiteY33" fmla="*/ 0 h 3414000"/>
              <a:gd name="connsiteX0" fmla="*/ 0 w 12192000"/>
              <a:gd name="connsiteY0" fmla="*/ 0 h 3414000"/>
              <a:gd name="connsiteX1" fmla="*/ 12192000 w 12192000"/>
              <a:gd name="connsiteY1" fmla="*/ 0 h 3414000"/>
              <a:gd name="connsiteX2" fmla="*/ 12192000 w 12192000"/>
              <a:gd name="connsiteY2" fmla="*/ 3363677 h 3414000"/>
              <a:gd name="connsiteX3" fmla="*/ 12174509 w 12192000"/>
              <a:gd name="connsiteY3" fmla="*/ 3367693 h 3414000"/>
              <a:gd name="connsiteX4" fmla="*/ 12144429 w 12192000"/>
              <a:gd name="connsiteY4" fmla="*/ 3375519 h 3414000"/>
              <a:gd name="connsiteX5" fmla="*/ 12091660 w 12192000"/>
              <a:gd name="connsiteY5" fmla="*/ 3329430 h 3414000"/>
              <a:gd name="connsiteX6" fmla="*/ 11929171 w 12192000"/>
              <a:gd name="connsiteY6" fmla="*/ 3326226 h 3414000"/>
              <a:gd name="connsiteX7" fmla="*/ 11820782 w 12192000"/>
              <a:gd name="connsiteY7" fmla="*/ 3289139 h 3414000"/>
              <a:gd name="connsiteX8" fmla="*/ 11760586 w 12192000"/>
              <a:gd name="connsiteY8" fmla="*/ 3251827 h 3414000"/>
              <a:gd name="connsiteX9" fmla="*/ 11687270 w 12192000"/>
              <a:gd name="connsiteY9" fmla="*/ 3218023 h 3414000"/>
              <a:gd name="connsiteX10" fmla="*/ 11648792 w 12192000"/>
              <a:gd name="connsiteY10" fmla="*/ 3216275 h 3414000"/>
              <a:gd name="connsiteX11" fmla="*/ 11462173 w 12192000"/>
              <a:gd name="connsiteY11" fmla="*/ 3157413 h 3414000"/>
              <a:gd name="connsiteX12" fmla="*/ 11336983 w 12192000"/>
              <a:gd name="connsiteY12" fmla="*/ 3096805 h 3414000"/>
              <a:gd name="connsiteX13" fmla="*/ 11200090 w 12192000"/>
              <a:gd name="connsiteY13" fmla="*/ 3038291 h 3414000"/>
              <a:gd name="connsiteX14" fmla="*/ 10939288 w 12192000"/>
              <a:gd name="connsiteY14" fmla="*/ 2855023 h 3414000"/>
              <a:gd name="connsiteX15" fmla="*/ 10782550 w 12192000"/>
              <a:gd name="connsiteY15" fmla="*/ 2820710 h 3414000"/>
              <a:gd name="connsiteX16" fmla="*/ 10546314 w 12192000"/>
              <a:gd name="connsiteY16" fmla="*/ 2811426 h 3414000"/>
              <a:gd name="connsiteX17" fmla="*/ 9661142 w 12192000"/>
              <a:gd name="connsiteY17" fmla="*/ 2787165 h 3414000"/>
              <a:gd name="connsiteX18" fmla="*/ 7709717 w 12192000"/>
              <a:gd name="connsiteY18" fmla="*/ 2795955 h 3414000"/>
              <a:gd name="connsiteX19" fmla="*/ 6923165 w 12192000"/>
              <a:gd name="connsiteY19" fmla="*/ 2920979 h 3414000"/>
              <a:gd name="connsiteX20" fmla="*/ 3308916 w 12192000"/>
              <a:gd name="connsiteY20" fmla="*/ 3049911 h 3414000"/>
              <a:gd name="connsiteX21" fmla="*/ 2046142 w 12192000"/>
              <a:gd name="connsiteY21" fmla="*/ 3203263 h 3414000"/>
              <a:gd name="connsiteX22" fmla="*/ 1573012 w 12192000"/>
              <a:gd name="connsiteY22" fmla="*/ 3250273 h 3414000"/>
              <a:gd name="connsiteX23" fmla="*/ 1304604 w 12192000"/>
              <a:gd name="connsiteY23" fmla="*/ 3185587 h 3414000"/>
              <a:gd name="connsiteX24" fmla="*/ 1160924 w 12192000"/>
              <a:gd name="connsiteY24" fmla="*/ 3219675 h 3414000"/>
              <a:gd name="connsiteX25" fmla="*/ 909691 w 12192000"/>
              <a:gd name="connsiteY25" fmla="*/ 3216917 h 3414000"/>
              <a:gd name="connsiteX26" fmla="*/ 764022 w 12192000"/>
              <a:gd name="connsiteY26" fmla="*/ 3235844 h 3414000"/>
              <a:gd name="connsiteX27" fmla="*/ 701916 w 12192000"/>
              <a:gd name="connsiteY27" fmla="*/ 3250221 h 3414000"/>
              <a:gd name="connsiteX28" fmla="*/ 408703 w 12192000"/>
              <a:gd name="connsiteY28" fmla="*/ 3323459 h 3414000"/>
              <a:gd name="connsiteX29" fmla="*/ 369867 w 12192000"/>
              <a:gd name="connsiteY29" fmla="*/ 3339093 h 3414000"/>
              <a:gd name="connsiteX30" fmla="*/ 318912 w 12192000"/>
              <a:gd name="connsiteY30" fmla="*/ 3367911 h 3414000"/>
              <a:gd name="connsiteX31" fmla="*/ 119549 w 12192000"/>
              <a:gd name="connsiteY31" fmla="*/ 3404650 h 3414000"/>
              <a:gd name="connsiteX32" fmla="*/ 0 w 12192000"/>
              <a:gd name="connsiteY32" fmla="*/ 3414000 h 3414000"/>
              <a:gd name="connsiteX33" fmla="*/ 0 w 12192000"/>
              <a:gd name="connsiteY33" fmla="*/ 0 h 3414000"/>
              <a:gd name="connsiteX0" fmla="*/ 0 w 12192000"/>
              <a:gd name="connsiteY0" fmla="*/ 0 h 3414000"/>
              <a:gd name="connsiteX1" fmla="*/ 12192000 w 12192000"/>
              <a:gd name="connsiteY1" fmla="*/ 0 h 3414000"/>
              <a:gd name="connsiteX2" fmla="*/ 12192000 w 12192000"/>
              <a:gd name="connsiteY2" fmla="*/ 3363677 h 3414000"/>
              <a:gd name="connsiteX3" fmla="*/ 12174509 w 12192000"/>
              <a:gd name="connsiteY3" fmla="*/ 3367693 h 3414000"/>
              <a:gd name="connsiteX4" fmla="*/ 12144429 w 12192000"/>
              <a:gd name="connsiteY4" fmla="*/ 3375519 h 3414000"/>
              <a:gd name="connsiteX5" fmla="*/ 12091660 w 12192000"/>
              <a:gd name="connsiteY5" fmla="*/ 3329430 h 3414000"/>
              <a:gd name="connsiteX6" fmla="*/ 11929171 w 12192000"/>
              <a:gd name="connsiteY6" fmla="*/ 3326226 h 3414000"/>
              <a:gd name="connsiteX7" fmla="*/ 11820782 w 12192000"/>
              <a:gd name="connsiteY7" fmla="*/ 3289139 h 3414000"/>
              <a:gd name="connsiteX8" fmla="*/ 11760586 w 12192000"/>
              <a:gd name="connsiteY8" fmla="*/ 3251827 h 3414000"/>
              <a:gd name="connsiteX9" fmla="*/ 11687270 w 12192000"/>
              <a:gd name="connsiteY9" fmla="*/ 3218023 h 3414000"/>
              <a:gd name="connsiteX10" fmla="*/ 11577355 w 12192000"/>
              <a:gd name="connsiteY10" fmla="*/ 3211512 h 3414000"/>
              <a:gd name="connsiteX11" fmla="*/ 11462173 w 12192000"/>
              <a:gd name="connsiteY11" fmla="*/ 3157413 h 3414000"/>
              <a:gd name="connsiteX12" fmla="*/ 11336983 w 12192000"/>
              <a:gd name="connsiteY12" fmla="*/ 3096805 h 3414000"/>
              <a:gd name="connsiteX13" fmla="*/ 11200090 w 12192000"/>
              <a:gd name="connsiteY13" fmla="*/ 3038291 h 3414000"/>
              <a:gd name="connsiteX14" fmla="*/ 10939288 w 12192000"/>
              <a:gd name="connsiteY14" fmla="*/ 2855023 h 3414000"/>
              <a:gd name="connsiteX15" fmla="*/ 10782550 w 12192000"/>
              <a:gd name="connsiteY15" fmla="*/ 2820710 h 3414000"/>
              <a:gd name="connsiteX16" fmla="*/ 10546314 w 12192000"/>
              <a:gd name="connsiteY16" fmla="*/ 2811426 h 3414000"/>
              <a:gd name="connsiteX17" fmla="*/ 9661142 w 12192000"/>
              <a:gd name="connsiteY17" fmla="*/ 2787165 h 3414000"/>
              <a:gd name="connsiteX18" fmla="*/ 7709717 w 12192000"/>
              <a:gd name="connsiteY18" fmla="*/ 2795955 h 3414000"/>
              <a:gd name="connsiteX19" fmla="*/ 6923165 w 12192000"/>
              <a:gd name="connsiteY19" fmla="*/ 2920979 h 3414000"/>
              <a:gd name="connsiteX20" fmla="*/ 3308916 w 12192000"/>
              <a:gd name="connsiteY20" fmla="*/ 3049911 h 3414000"/>
              <a:gd name="connsiteX21" fmla="*/ 2046142 w 12192000"/>
              <a:gd name="connsiteY21" fmla="*/ 3203263 h 3414000"/>
              <a:gd name="connsiteX22" fmla="*/ 1573012 w 12192000"/>
              <a:gd name="connsiteY22" fmla="*/ 3250273 h 3414000"/>
              <a:gd name="connsiteX23" fmla="*/ 1304604 w 12192000"/>
              <a:gd name="connsiteY23" fmla="*/ 3185587 h 3414000"/>
              <a:gd name="connsiteX24" fmla="*/ 1160924 w 12192000"/>
              <a:gd name="connsiteY24" fmla="*/ 3219675 h 3414000"/>
              <a:gd name="connsiteX25" fmla="*/ 909691 w 12192000"/>
              <a:gd name="connsiteY25" fmla="*/ 3216917 h 3414000"/>
              <a:gd name="connsiteX26" fmla="*/ 764022 w 12192000"/>
              <a:gd name="connsiteY26" fmla="*/ 3235844 h 3414000"/>
              <a:gd name="connsiteX27" fmla="*/ 701916 w 12192000"/>
              <a:gd name="connsiteY27" fmla="*/ 3250221 h 3414000"/>
              <a:gd name="connsiteX28" fmla="*/ 408703 w 12192000"/>
              <a:gd name="connsiteY28" fmla="*/ 3323459 h 3414000"/>
              <a:gd name="connsiteX29" fmla="*/ 369867 w 12192000"/>
              <a:gd name="connsiteY29" fmla="*/ 3339093 h 3414000"/>
              <a:gd name="connsiteX30" fmla="*/ 318912 w 12192000"/>
              <a:gd name="connsiteY30" fmla="*/ 3367911 h 3414000"/>
              <a:gd name="connsiteX31" fmla="*/ 119549 w 12192000"/>
              <a:gd name="connsiteY31" fmla="*/ 3404650 h 3414000"/>
              <a:gd name="connsiteX32" fmla="*/ 0 w 12192000"/>
              <a:gd name="connsiteY32" fmla="*/ 3414000 h 3414000"/>
              <a:gd name="connsiteX33" fmla="*/ 0 w 12192000"/>
              <a:gd name="connsiteY33" fmla="*/ 0 h 3414000"/>
              <a:gd name="connsiteX0" fmla="*/ 0 w 12192000"/>
              <a:gd name="connsiteY0" fmla="*/ 0 h 3414000"/>
              <a:gd name="connsiteX1" fmla="*/ 12192000 w 12192000"/>
              <a:gd name="connsiteY1" fmla="*/ 0 h 3414000"/>
              <a:gd name="connsiteX2" fmla="*/ 12192000 w 12192000"/>
              <a:gd name="connsiteY2" fmla="*/ 3363677 h 3414000"/>
              <a:gd name="connsiteX3" fmla="*/ 12174509 w 12192000"/>
              <a:gd name="connsiteY3" fmla="*/ 3367693 h 3414000"/>
              <a:gd name="connsiteX4" fmla="*/ 12144429 w 12192000"/>
              <a:gd name="connsiteY4" fmla="*/ 3375519 h 3414000"/>
              <a:gd name="connsiteX5" fmla="*/ 12091660 w 12192000"/>
              <a:gd name="connsiteY5" fmla="*/ 3329430 h 3414000"/>
              <a:gd name="connsiteX6" fmla="*/ 11929171 w 12192000"/>
              <a:gd name="connsiteY6" fmla="*/ 3326226 h 3414000"/>
              <a:gd name="connsiteX7" fmla="*/ 11820782 w 12192000"/>
              <a:gd name="connsiteY7" fmla="*/ 3289139 h 3414000"/>
              <a:gd name="connsiteX8" fmla="*/ 11760586 w 12192000"/>
              <a:gd name="connsiteY8" fmla="*/ 3251827 h 3414000"/>
              <a:gd name="connsiteX9" fmla="*/ 11653933 w 12192000"/>
              <a:gd name="connsiteY9" fmla="*/ 3237073 h 3414000"/>
              <a:gd name="connsiteX10" fmla="*/ 11577355 w 12192000"/>
              <a:gd name="connsiteY10" fmla="*/ 3211512 h 3414000"/>
              <a:gd name="connsiteX11" fmla="*/ 11462173 w 12192000"/>
              <a:gd name="connsiteY11" fmla="*/ 3157413 h 3414000"/>
              <a:gd name="connsiteX12" fmla="*/ 11336983 w 12192000"/>
              <a:gd name="connsiteY12" fmla="*/ 3096805 h 3414000"/>
              <a:gd name="connsiteX13" fmla="*/ 11200090 w 12192000"/>
              <a:gd name="connsiteY13" fmla="*/ 3038291 h 3414000"/>
              <a:gd name="connsiteX14" fmla="*/ 10939288 w 12192000"/>
              <a:gd name="connsiteY14" fmla="*/ 2855023 h 3414000"/>
              <a:gd name="connsiteX15" fmla="*/ 10782550 w 12192000"/>
              <a:gd name="connsiteY15" fmla="*/ 2820710 h 3414000"/>
              <a:gd name="connsiteX16" fmla="*/ 10546314 w 12192000"/>
              <a:gd name="connsiteY16" fmla="*/ 2811426 h 3414000"/>
              <a:gd name="connsiteX17" fmla="*/ 9661142 w 12192000"/>
              <a:gd name="connsiteY17" fmla="*/ 2787165 h 3414000"/>
              <a:gd name="connsiteX18" fmla="*/ 7709717 w 12192000"/>
              <a:gd name="connsiteY18" fmla="*/ 2795955 h 3414000"/>
              <a:gd name="connsiteX19" fmla="*/ 6923165 w 12192000"/>
              <a:gd name="connsiteY19" fmla="*/ 2920979 h 3414000"/>
              <a:gd name="connsiteX20" fmla="*/ 3308916 w 12192000"/>
              <a:gd name="connsiteY20" fmla="*/ 3049911 h 3414000"/>
              <a:gd name="connsiteX21" fmla="*/ 2046142 w 12192000"/>
              <a:gd name="connsiteY21" fmla="*/ 3203263 h 3414000"/>
              <a:gd name="connsiteX22" fmla="*/ 1573012 w 12192000"/>
              <a:gd name="connsiteY22" fmla="*/ 3250273 h 3414000"/>
              <a:gd name="connsiteX23" fmla="*/ 1304604 w 12192000"/>
              <a:gd name="connsiteY23" fmla="*/ 3185587 h 3414000"/>
              <a:gd name="connsiteX24" fmla="*/ 1160924 w 12192000"/>
              <a:gd name="connsiteY24" fmla="*/ 3219675 h 3414000"/>
              <a:gd name="connsiteX25" fmla="*/ 909691 w 12192000"/>
              <a:gd name="connsiteY25" fmla="*/ 3216917 h 3414000"/>
              <a:gd name="connsiteX26" fmla="*/ 764022 w 12192000"/>
              <a:gd name="connsiteY26" fmla="*/ 3235844 h 3414000"/>
              <a:gd name="connsiteX27" fmla="*/ 701916 w 12192000"/>
              <a:gd name="connsiteY27" fmla="*/ 3250221 h 3414000"/>
              <a:gd name="connsiteX28" fmla="*/ 408703 w 12192000"/>
              <a:gd name="connsiteY28" fmla="*/ 3323459 h 3414000"/>
              <a:gd name="connsiteX29" fmla="*/ 369867 w 12192000"/>
              <a:gd name="connsiteY29" fmla="*/ 3339093 h 3414000"/>
              <a:gd name="connsiteX30" fmla="*/ 318912 w 12192000"/>
              <a:gd name="connsiteY30" fmla="*/ 3367911 h 3414000"/>
              <a:gd name="connsiteX31" fmla="*/ 119549 w 12192000"/>
              <a:gd name="connsiteY31" fmla="*/ 3404650 h 3414000"/>
              <a:gd name="connsiteX32" fmla="*/ 0 w 12192000"/>
              <a:gd name="connsiteY32" fmla="*/ 3414000 h 3414000"/>
              <a:gd name="connsiteX33" fmla="*/ 0 w 12192000"/>
              <a:gd name="connsiteY33" fmla="*/ 0 h 3414000"/>
              <a:gd name="connsiteX0" fmla="*/ 0 w 12192000"/>
              <a:gd name="connsiteY0" fmla="*/ 0 h 3414000"/>
              <a:gd name="connsiteX1" fmla="*/ 12192000 w 12192000"/>
              <a:gd name="connsiteY1" fmla="*/ 0 h 3414000"/>
              <a:gd name="connsiteX2" fmla="*/ 12192000 w 12192000"/>
              <a:gd name="connsiteY2" fmla="*/ 3363677 h 3414000"/>
              <a:gd name="connsiteX3" fmla="*/ 12174509 w 12192000"/>
              <a:gd name="connsiteY3" fmla="*/ 3367693 h 3414000"/>
              <a:gd name="connsiteX4" fmla="*/ 12144429 w 12192000"/>
              <a:gd name="connsiteY4" fmla="*/ 3375519 h 3414000"/>
              <a:gd name="connsiteX5" fmla="*/ 12015460 w 12192000"/>
              <a:gd name="connsiteY5" fmla="*/ 3343718 h 3414000"/>
              <a:gd name="connsiteX6" fmla="*/ 11929171 w 12192000"/>
              <a:gd name="connsiteY6" fmla="*/ 3326226 h 3414000"/>
              <a:gd name="connsiteX7" fmla="*/ 11820782 w 12192000"/>
              <a:gd name="connsiteY7" fmla="*/ 3289139 h 3414000"/>
              <a:gd name="connsiteX8" fmla="*/ 11760586 w 12192000"/>
              <a:gd name="connsiteY8" fmla="*/ 3251827 h 3414000"/>
              <a:gd name="connsiteX9" fmla="*/ 11653933 w 12192000"/>
              <a:gd name="connsiteY9" fmla="*/ 3237073 h 3414000"/>
              <a:gd name="connsiteX10" fmla="*/ 11577355 w 12192000"/>
              <a:gd name="connsiteY10" fmla="*/ 3211512 h 3414000"/>
              <a:gd name="connsiteX11" fmla="*/ 11462173 w 12192000"/>
              <a:gd name="connsiteY11" fmla="*/ 3157413 h 3414000"/>
              <a:gd name="connsiteX12" fmla="*/ 11336983 w 12192000"/>
              <a:gd name="connsiteY12" fmla="*/ 3096805 h 3414000"/>
              <a:gd name="connsiteX13" fmla="*/ 11200090 w 12192000"/>
              <a:gd name="connsiteY13" fmla="*/ 3038291 h 3414000"/>
              <a:gd name="connsiteX14" fmla="*/ 10939288 w 12192000"/>
              <a:gd name="connsiteY14" fmla="*/ 2855023 h 3414000"/>
              <a:gd name="connsiteX15" fmla="*/ 10782550 w 12192000"/>
              <a:gd name="connsiteY15" fmla="*/ 2820710 h 3414000"/>
              <a:gd name="connsiteX16" fmla="*/ 10546314 w 12192000"/>
              <a:gd name="connsiteY16" fmla="*/ 2811426 h 3414000"/>
              <a:gd name="connsiteX17" fmla="*/ 9661142 w 12192000"/>
              <a:gd name="connsiteY17" fmla="*/ 2787165 h 3414000"/>
              <a:gd name="connsiteX18" fmla="*/ 7709717 w 12192000"/>
              <a:gd name="connsiteY18" fmla="*/ 2795955 h 3414000"/>
              <a:gd name="connsiteX19" fmla="*/ 6923165 w 12192000"/>
              <a:gd name="connsiteY19" fmla="*/ 2920979 h 3414000"/>
              <a:gd name="connsiteX20" fmla="*/ 3308916 w 12192000"/>
              <a:gd name="connsiteY20" fmla="*/ 3049911 h 3414000"/>
              <a:gd name="connsiteX21" fmla="*/ 2046142 w 12192000"/>
              <a:gd name="connsiteY21" fmla="*/ 3203263 h 3414000"/>
              <a:gd name="connsiteX22" fmla="*/ 1573012 w 12192000"/>
              <a:gd name="connsiteY22" fmla="*/ 3250273 h 3414000"/>
              <a:gd name="connsiteX23" fmla="*/ 1304604 w 12192000"/>
              <a:gd name="connsiteY23" fmla="*/ 3185587 h 3414000"/>
              <a:gd name="connsiteX24" fmla="*/ 1160924 w 12192000"/>
              <a:gd name="connsiteY24" fmla="*/ 3219675 h 3414000"/>
              <a:gd name="connsiteX25" fmla="*/ 909691 w 12192000"/>
              <a:gd name="connsiteY25" fmla="*/ 3216917 h 3414000"/>
              <a:gd name="connsiteX26" fmla="*/ 764022 w 12192000"/>
              <a:gd name="connsiteY26" fmla="*/ 3235844 h 3414000"/>
              <a:gd name="connsiteX27" fmla="*/ 701916 w 12192000"/>
              <a:gd name="connsiteY27" fmla="*/ 3250221 h 3414000"/>
              <a:gd name="connsiteX28" fmla="*/ 408703 w 12192000"/>
              <a:gd name="connsiteY28" fmla="*/ 3323459 h 3414000"/>
              <a:gd name="connsiteX29" fmla="*/ 369867 w 12192000"/>
              <a:gd name="connsiteY29" fmla="*/ 3339093 h 3414000"/>
              <a:gd name="connsiteX30" fmla="*/ 318912 w 12192000"/>
              <a:gd name="connsiteY30" fmla="*/ 3367911 h 3414000"/>
              <a:gd name="connsiteX31" fmla="*/ 119549 w 12192000"/>
              <a:gd name="connsiteY31" fmla="*/ 3404650 h 3414000"/>
              <a:gd name="connsiteX32" fmla="*/ 0 w 12192000"/>
              <a:gd name="connsiteY32" fmla="*/ 3414000 h 3414000"/>
              <a:gd name="connsiteX33" fmla="*/ 0 w 12192000"/>
              <a:gd name="connsiteY33" fmla="*/ 0 h 3414000"/>
              <a:gd name="connsiteX0" fmla="*/ 0 w 12192000"/>
              <a:gd name="connsiteY0" fmla="*/ 0 h 3414000"/>
              <a:gd name="connsiteX1" fmla="*/ 12192000 w 12192000"/>
              <a:gd name="connsiteY1" fmla="*/ 0 h 3414000"/>
              <a:gd name="connsiteX2" fmla="*/ 12192000 w 12192000"/>
              <a:gd name="connsiteY2" fmla="*/ 3363677 h 3414000"/>
              <a:gd name="connsiteX3" fmla="*/ 12174509 w 12192000"/>
              <a:gd name="connsiteY3" fmla="*/ 3367693 h 3414000"/>
              <a:gd name="connsiteX4" fmla="*/ 12096804 w 12192000"/>
              <a:gd name="connsiteY4" fmla="*/ 3337419 h 3414000"/>
              <a:gd name="connsiteX5" fmla="*/ 12015460 w 12192000"/>
              <a:gd name="connsiteY5" fmla="*/ 3343718 h 3414000"/>
              <a:gd name="connsiteX6" fmla="*/ 11929171 w 12192000"/>
              <a:gd name="connsiteY6" fmla="*/ 3326226 h 3414000"/>
              <a:gd name="connsiteX7" fmla="*/ 11820782 w 12192000"/>
              <a:gd name="connsiteY7" fmla="*/ 3289139 h 3414000"/>
              <a:gd name="connsiteX8" fmla="*/ 11760586 w 12192000"/>
              <a:gd name="connsiteY8" fmla="*/ 3251827 h 3414000"/>
              <a:gd name="connsiteX9" fmla="*/ 11653933 w 12192000"/>
              <a:gd name="connsiteY9" fmla="*/ 3237073 h 3414000"/>
              <a:gd name="connsiteX10" fmla="*/ 11577355 w 12192000"/>
              <a:gd name="connsiteY10" fmla="*/ 3211512 h 3414000"/>
              <a:gd name="connsiteX11" fmla="*/ 11462173 w 12192000"/>
              <a:gd name="connsiteY11" fmla="*/ 3157413 h 3414000"/>
              <a:gd name="connsiteX12" fmla="*/ 11336983 w 12192000"/>
              <a:gd name="connsiteY12" fmla="*/ 3096805 h 3414000"/>
              <a:gd name="connsiteX13" fmla="*/ 11200090 w 12192000"/>
              <a:gd name="connsiteY13" fmla="*/ 3038291 h 3414000"/>
              <a:gd name="connsiteX14" fmla="*/ 10939288 w 12192000"/>
              <a:gd name="connsiteY14" fmla="*/ 2855023 h 3414000"/>
              <a:gd name="connsiteX15" fmla="*/ 10782550 w 12192000"/>
              <a:gd name="connsiteY15" fmla="*/ 2820710 h 3414000"/>
              <a:gd name="connsiteX16" fmla="*/ 10546314 w 12192000"/>
              <a:gd name="connsiteY16" fmla="*/ 2811426 h 3414000"/>
              <a:gd name="connsiteX17" fmla="*/ 9661142 w 12192000"/>
              <a:gd name="connsiteY17" fmla="*/ 2787165 h 3414000"/>
              <a:gd name="connsiteX18" fmla="*/ 7709717 w 12192000"/>
              <a:gd name="connsiteY18" fmla="*/ 2795955 h 3414000"/>
              <a:gd name="connsiteX19" fmla="*/ 6923165 w 12192000"/>
              <a:gd name="connsiteY19" fmla="*/ 2920979 h 3414000"/>
              <a:gd name="connsiteX20" fmla="*/ 3308916 w 12192000"/>
              <a:gd name="connsiteY20" fmla="*/ 3049911 h 3414000"/>
              <a:gd name="connsiteX21" fmla="*/ 2046142 w 12192000"/>
              <a:gd name="connsiteY21" fmla="*/ 3203263 h 3414000"/>
              <a:gd name="connsiteX22" fmla="*/ 1573012 w 12192000"/>
              <a:gd name="connsiteY22" fmla="*/ 3250273 h 3414000"/>
              <a:gd name="connsiteX23" fmla="*/ 1304604 w 12192000"/>
              <a:gd name="connsiteY23" fmla="*/ 3185587 h 3414000"/>
              <a:gd name="connsiteX24" fmla="*/ 1160924 w 12192000"/>
              <a:gd name="connsiteY24" fmla="*/ 3219675 h 3414000"/>
              <a:gd name="connsiteX25" fmla="*/ 909691 w 12192000"/>
              <a:gd name="connsiteY25" fmla="*/ 3216917 h 3414000"/>
              <a:gd name="connsiteX26" fmla="*/ 764022 w 12192000"/>
              <a:gd name="connsiteY26" fmla="*/ 3235844 h 3414000"/>
              <a:gd name="connsiteX27" fmla="*/ 701916 w 12192000"/>
              <a:gd name="connsiteY27" fmla="*/ 3250221 h 3414000"/>
              <a:gd name="connsiteX28" fmla="*/ 408703 w 12192000"/>
              <a:gd name="connsiteY28" fmla="*/ 3323459 h 3414000"/>
              <a:gd name="connsiteX29" fmla="*/ 369867 w 12192000"/>
              <a:gd name="connsiteY29" fmla="*/ 3339093 h 3414000"/>
              <a:gd name="connsiteX30" fmla="*/ 318912 w 12192000"/>
              <a:gd name="connsiteY30" fmla="*/ 3367911 h 3414000"/>
              <a:gd name="connsiteX31" fmla="*/ 119549 w 12192000"/>
              <a:gd name="connsiteY31" fmla="*/ 3404650 h 3414000"/>
              <a:gd name="connsiteX32" fmla="*/ 0 w 12192000"/>
              <a:gd name="connsiteY32" fmla="*/ 3414000 h 3414000"/>
              <a:gd name="connsiteX33" fmla="*/ 0 w 12192000"/>
              <a:gd name="connsiteY33" fmla="*/ 0 h 3414000"/>
              <a:gd name="connsiteX0" fmla="*/ 0 w 12192000"/>
              <a:gd name="connsiteY0" fmla="*/ 0 h 3414000"/>
              <a:gd name="connsiteX1" fmla="*/ 12192000 w 12192000"/>
              <a:gd name="connsiteY1" fmla="*/ 0 h 3414000"/>
              <a:gd name="connsiteX2" fmla="*/ 12192000 w 12192000"/>
              <a:gd name="connsiteY2" fmla="*/ 3363677 h 3414000"/>
              <a:gd name="connsiteX3" fmla="*/ 12174509 w 12192000"/>
              <a:gd name="connsiteY3" fmla="*/ 3367693 h 3414000"/>
              <a:gd name="connsiteX4" fmla="*/ 12096804 w 12192000"/>
              <a:gd name="connsiteY4" fmla="*/ 3337419 h 3414000"/>
              <a:gd name="connsiteX5" fmla="*/ 12001172 w 12192000"/>
              <a:gd name="connsiteY5" fmla="*/ 3319906 h 3414000"/>
              <a:gd name="connsiteX6" fmla="*/ 11929171 w 12192000"/>
              <a:gd name="connsiteY6" fmla="*/ 3326226 h 3414000"/>
              <a:gd name="connsiteX7" fmla="*/ 11820782 w 12192000"/>
              <a:gd name="connsiteY7" fmla="*/ 3289139 h 3414000"/>
              <a:gd name="connsiteX8" fmla="*/ 11760586 w 12192000"/>
              <a:gd name="connsiteY8" fmla="*/ 3251827 h 3414000"/>
              <a:gd name="connsiteX9" fmla="*/ 11653933 w 12192000"/>
              <a:gd name="connsiteY9" fmla="*/ 3237073 h 3414000"/>
              <a:gd name="connsiteX10" fmla="*/ 11577355 w 12192000"/>
              <a:gd name="connsiteY10" fmla="*/ 3211512 h 3414000"/>
              <a:gd name="connsiteX11" fmla="*/ 11462173 w 12192000"/>
              <a:gd name="connsiteY11" fmla="*/ 3157413 h 3414000"/>
              <a:gd name="connsiteX12" fmla="*/ 11336983 w 12192000"/>
              <a:gd name="connsiteY12" fmla="*/ 3096805 h 3414000"/>
              <a:gd name="connsiteX13" fmla="*/ 11200090 w 12192000"/>
              <a:gd name="connsiteY13" fmla="*/ 3038291 h 3414000"/>
              <a:gd name="connsiteX14" fmla="*/ 10939288 w 12192000"/>
              <a:gd name="connsiteY14" fmla="*/ 2855023 h 3414000"/>
              <a:gd name="connsiteX15" fmla="*/ 10782550 w 12192000"/>
              <a:gd name="connsiteY15" fmla="*/ 2820710 h 3414000"/>
              <a:gd name="connsiteX16" fmla="*/ 10546314 w 12192000"/>
              <a:gd name="connsiteY16" fmla="*/ 2811426 h 3414000"/>
              <a:gd name="connsiteX17" fmla="*/ 9661142 w 12192000"/>
              <a:gd name="connsiteY17" fmla="*/ 2787165 h 3414000"/>
              <a:gd name="connsiteX18" fmla="*/ 7709717 w 12192000"/>
              <a:gd name="connsiteY18" fmla="*/ 2795955 h 3414000"/>
              <a:gd name="connsiteX19" fmla="*/ 6923165 w 12192000"/>
              <a:gd name="connsiteY19" fmla="*/ 2920979 h 3414000"/>
              <a:gd name="connsiteX20" fmla="*/ 3308916 w 12192000"/>
              <a:gd name="connsiteY20" fmla="*/ 3049911 h 3414000"/>
              <a:gd name="connsiteX21" fmla="*/ 2046142 w 12192000"/>
              <a:gd name="connsiteY21" fmla="*/ 3203263 h 3414000"/>
              <a:gd name="connsiteX22" fmla="*/ 1573012 w 12192000"/>
              <a:gd name="connsiteY22" fmla="*/ 3250273 h 3414000"/>
              <a:gd name="connsiteX23" fmla="*/ 1304604 w 12192000"/>
              <a:gd name="connsiteY23" fmla="*/ 3185587 h 3414000"/>
              <a:gd name="connsiteX24" fmla="*/ 1160924 w 12192000"/>
              <a:gd name="connsiteY24" fmla="*/ 3219675 h 3414000"/>
              <a:gd name="connsiteX25" fmla="*/ 909691 w 12192000"/>
              <a:gd name="connsiteY25" fmla="*/ 3216917 h 3414000"/>
              <a:gd name="connsiteX26" fmla="*/ 764022 w 12192000"/>
              <a:gd name="connsiteY26" fmla="*/ 3235844 h 3414000"/>
              <a:gd name="connsiteX27" fmla="*/ 701916 w 12192000"/>
              <a:gd name="connsiteY27" fmla="*/ 3250221 h 3414000"/>
              <a:gd name="connsiteX28" fmla="*/ 408703 w 12192000"/>
              <a:gd name="connsiteY28" fmla="*/ 3323459 h 3414000"/>
              <a:gd name="connsiteX29" fmla="*/ 369867 w 12192000"/>
              <a:gd name="connsiteY29" fmla="*/ 3339093 h 3414000"/>
              <a:gd name="connsiteX30" fmla="*/ 318912 w 12192000"/>
              <a:gd name="connsiteY30" fmla="*/ 3367911 h 3414000"/>
              <a:gd name="connsiteX31" fmla="*/ 119549 w 12192000"/>
              <a:gd name="connsiteY31" fmla="*/ 3404650 h 3414000"/>
              <a:gd name="connsiteX32" fmla="*/ 0 w 12192000"/>
              <a:gd name="connsiteY32" fmla="*/ 3414000 h 3414000"/>
              <a:gd name="connsiteX33" fmla="*/ 0 w 12192000"/>
              <a:gd name="connsiteY33" fmla="*/ 0 h 3414000"/>
              <a:gd name="connsiteX0" fmla="*/ 0 w 12192000"/>
              <a:gd name="connsiteY0" fmla="*/ 0 h 3414000"/>
              <a:gd name="connsiteX1" fmla="*/ 12192000 w 12192000"/>
              <a:gd name="connsiteY1" fmla="*/ 0 h 3414000"/>
              <a:gd name="connsiteX2" fmla="*/ 12192000 w 12192000"/>
              <a:gd name="connsiteY2" fmla="*/ 3363677 h 3414000"/>
              <a:gd name="connsiteX3" fmla="*/ 12141171 w 12192000"/>
              <a:gd name="connsiteY3" fmla="*/ 3348643 h 3414000"/>
              <a:gd name="connsiteX4" fmla="*/ 12096804 w 12192000"/>
              <a:gd name="connsiteY4" fmla="*/ 3337419 h 3414000"/>
              <a:gd name="connsiteX5" fmla="*/ 12001172 w 12192000"/>
              <a:gd name="connsiteY5" fmla="*/ 3319906 h 3414000"/>
              <a:gd name="connsiteX6" fmla="*/ 11929171 w 12192000"/>
              <a:gd name="connsiteY6" fmla="*/ 3326226 h 3414000"/>
              <a:gd name="connsiteX7" fmla="*/ 11820782 w 12192000"/>
              <a:gd name="connsiteY7" fmla="*/ 3289139 h 3414000"/>
              <a:gd name="connsiteX8" fmla="*/ 11760586 w 12192000"/>
              <a:gd name="connsiteY8" fmla="*/ 3251827 h 3414000"/>
              <a:gd name="connsiteX9" fmla="*/ 11653933 w 12192000"/>
              <a:gd name="connsiteY9" fmla="*/ 3237073 h 3414000"/>
              <a:gd name="connsiteX10" fmla="*/ 11577355 w 12192000"/>
              <a:gd name="connsiteY10" fmla="*/ 3211512 h 3414000"/>
              <a:gd name="connsiteX11" fmla="*/ 11462173 w 12192000"/>
              <a:gd name="connsiteY11" fmla="*/ 3157413 h 3414000"/>
              <a:gd name="connsiteX12" fmla="*/ 11336983 w 12192000"/>
              <a:gd name="connsiteY12" fmla="*/ 3096805 h 3414000"/>
              <a:gd name="connsiteX13" fmla="*/ 11200090 w 12192000"/>
              <a:gd name="connsiteY13" fmla="*/ 3038291 h 3414000"/>
              <a:gd name="connsiteX14" fmla="*/ 10939288 w 12192000"/>
              <a:gd name="connsiteY14" fmla="*/ 2855023 h 3414000"/>
              <a:gd name="connsiteX15" fmla="*/ 10782550 w 12192000"/>
              <a:gd name="connsiteY15" fmla="*/ 2820710 h 3414000"/>
              <a:gd name="connsiteX16" fmla="*/ 10546314 w 12192000"/>
              <a:gd name="connsiteY16" fmla="*/ 2811426 h 3414000"/>
              <a:gd name="connsiteX17" fmla="*/ 9661142 w 12192000"/>
              <a:gd name="connsiteY17" fmla="*/ 2787165 h 3414000"/>
              <a:gd name="connsiteX18" fmla="*/ 7709717 w 12192000"/>
              <a:gd name="connsiteY18" fmla="*/ 2795955 h 3414000"/>
              <a:gd name="connsiteX19" fmla="*/ 6923165 w 12192000"/>
              <a:gd name="connsiteY19" fmla="*/ 2920979 h 3414000"/>
              <a:gd name="connsiteX20" fmla="*/ 3308916 w 12192000"/>
              <a:gd name="connsiteY20" fmla="*/ 3049911 h 3414000"/>
              <a:gd name="connsiteX21" fmla="*/ 2046142 w 12192000"/>
              <a:gd name="connsiteY21" fmla="*/ 3203263 h 3414000"/>
              <a:gd name="connsiteX22" fmla="*/ 1573012 w 12192000"/>
              <a:gd name="connsiteY22" fmla="*/ 3250273 h 3414000"/>
              <a:gd name="connsiteX23" fmla="*/ 1304604 w 12192000"/>
              <a:gd name="connsiteY23" fmla="*/ 3185587 h 3414000"/>
              <a:gd name="connsiteX24" fmla="*/ 1160924 w 12192000"/>
              <a:gd name="connsiteY24" fmla="*/ 3219675 h 3414000"/>
              <a:gd name="connsiteX25" fmla="*/ 909691 w 12192000"/>
              <a:gd name="connsiteY25" fmla="*/ 3216917 h 3414000"/>
              <a:gd name="connsiteX26" fmla="*/ 764022 w 12192000"/>
              <a:gd name="connsiteY26" fmla="*/ 3235844 h 3414000"/>
              <a:gd name="connsiteX27" fmla="*/ 701916 w 12192000"/>
              <a:gd name="connsiteY27" fmla="*/ 3250221 h 3414000"/>
              <a:gd name="connsiteX28" fmla="*/ 408703 w 12192000"/>
              <a:gd name="connsiteY28" fmla="*/ 3323459 h 3414000"/>
              <a:gd name="connsiteX29" fmla="*/ 369867 w 12192000"/>
              <a:gd name="connsiteY29" fmla="*/ 3339093 h 3414000"/>
              <a:gd name="connsiteX30" fmla="*/ 318912 w 12192000"/>
              <a:gd name="connsiteY30" fmla="*/ 3367911 h 3414000"/>
              <a:gd name="connsiteX31" fmla="*/ 119549 w 12192000"/>
              <a:gd name="connsiteY31" fmla="*/ 3404650 h 3414000"/>
              <a:gd name="connsiteX32" fmla="*/ 0 w 12192000"/>
              <a:gd name="connsiteY32" fmla="*/ 3414000 h 3414000"/>
              <a:gd name="connsiteX33" fmla="*/ 0 w 12192000"/>
              <a:gd name="connsiteY33" fmla="*/ 0 h 3414000"/>
              <a:gd name="connsiteX0" fmla="*/ 0 w 12192000"/>
              <a:gd name="connsiteY0" fmla="*/ 0 h 3414000"/>
              <a:gd name="connsiteX1" fmla="*/ 12192000 w 12192000"/>
              <a:gd name="connsiteY1" fmla="*/ 0 h 3414000"/>
              <a:gd name="connsiteX2" fmla="*/ 12192000 w 12192000"/>
              <a:gd name="connsiteY2" fmla="*/ 3363677 h 3414000"/>
              <a:gd name="connsiteX3" fmla="*/ 12141171 w 12192000"/>
              <a:gd name="connsiteY3" fmla="*/ 3348643 h 3414000"/>
              <a:gd name="connsiteX4" fmla="*/ 12096804 w 12192000"/>
              <a:gd name="connsiteY4" fmla="*/ 3337419 h 3414000"/>
              <a:gd name="connsiteX5" fmla="*/ 12001172 w 12192000"/>
              <a:gd name="connsiteY5" fmla="*/ 3319906 h 3414000"/>
              <a:gd name="connsiteX6" fmla="*/ 11929171 w 12192000"/>
              <a:gd name="connsiteY6" fmla="*/ 3326226 h 3414000"/>
              <a:gd name="connsiteX7" fmla="*/ 11820782 w 12192000"/>
              <a:gd name="connsiteY7" fmla="*/ 3289139 h 3414000"/>
              <a:gd name="connsiteX8" fmla="*/ 11760586 w 12192000"/>
              <a:gd name="connsiteY8" fmla="*/ 3251827 h 3414000"/>
              <a:gd name="connsiteX9" fmla="*/ 11653933 w 12192000"/>
              <a:gd name="connsiteY9" fmla="*/ 3237073 h 3414000"/>
              <a:gd name="connsiteX10" fmla="*/ 11577355 w 12192000"/>
              <a:gd name="connsiteY10" fmla="*/ 3211512 h 3414000"/>
              <a:gd name="connsiteX11" fmla="*/ 11462173 w 12192000"/>
              <a:gd name="connsiteY11" fmla="*/ 3157413 h 3414000"/>
              <a:gd name="connsiteX12" fmla="*/ 11336983 w 12192000"/>
              <a:gd name="connsiteY12" fmla="*/ 3096805 h 3414000"/>
              <a:gd name="connsiteX13" fmla="*/ 11200090 w 12192000"/>
              <a:gd name="connsiteY13" fmla="*/ 3038291 h 3414000"/>
              <a:gd name="connsiteX14" fmla="*/ 10939288 w 12192000"/>
              <a:gd name="connsiteY14" fmla="*/ 2855023 h 3414000"/>
              <a:gd name="connsiteX15" fmla="*/ 10782550 w 12192000"/>
              <a:gd name="connsiteY15" fmla="*/ 2820710 h 3414000"/>
              <a:gd name="connsiteX16" fmla="*/ 10546314 w 12192000"/>
              <a:gd name="connsiteY16" fmla="*/ 2811426 h 3414000"/>
              <a:gd name="connsiteX17" fmla="*/ 9661142 w 12192000"/>
              <a:gd name="connsiteY17" fmla="*/ 2787165 h 3414000"/>
              <a:gd name="connsiteX18" fmla="*/ 7709717 w 12192000"/>
              <a:gd name="connsiteY18" fmla="*/ 2795955 h 3414000"/>
              <a:gd name="connsiteX19" fmla="*/ 6923165 w 12192000"/>
              <a:gd name="connsiteY19" fmla="*/ 2920979 h 3414000"/>
              <a:gd name="connsiteX20" fmla="*/ 3308916 w 12192000"/>
              <a:gd name="connsiteY20" fmla="*/ 3049911 h 3414000"/>
              <a:gd name="connsiteX21" fmla="*/ 2046142 w 12192000"/>
              <a:gd name="connsiteY21" fmla="*/ 3203263 h 3414000"/>
              <a:gd name="connsiteX22" fmla="*/ 1560312 w 12192000"/>
              <a:gd name="connsiteY22" fmla="*/ 3212173 h 3414000"/>
              <a:gd name="connsiteX23" fmla="*/ 1304604 w 12192000"/>
              <a:gd name="connsiteY23" fmla="*/ 3185587 h 3414000"/>
              <a:gd name="connsiteX24" fmla="*/ 1160924 w 12192000"/>
              <a:gd name="connsiteY24" fmla="*/ 3219675 h 3414000"/>
              <a:gd name="connsiteX25" fmla="*/ 909691 w 12192000"/>
              <a:gd name="connsiteY25" fmla="*/ 3216917 h 3414000"/>
              <a:gd name="connsiteX26" fmla="*/ 764022 w 12192000"/>
              <a:gd name="connsiteY26" fmla="*/ 3235844 h 3414000"/>
              <a:gd name="connsiteX27" fmla="*/ 701916 w 12192000"/>
              <a:gd name="connsiteY27" fmla="*/ 3250221 h 3414000"/>
              <a:gd name="connsiteX28" fmla="*/ 408703 w 12192000"/>
              <a:gd name="connsiteY28" fmla="*/ 3323459 h 3414000"/>
              <a:gd name="connsiteX29" fmla="*/ 369867 w 12192000"/>
              <a:gd name="connsiteY29" fmla="*/ 3339093 h 3414000"/>
              <a:gd name="connsiteX30" fmla="*/ 318912 w 12192000"/>
              <a:gd name="connsiteY30" fmla="*/ 3367911 h 3414000"/>
              <a:gd name="connsiteX31" fmla="*/ 119549 w 12192000"/>
              <a:gd name="connsiteY31" fmla="*/ 3404650 h 3414000"/>
              <a:gd name="connsiteX32" fmla="*/ 0 w 12192000"/>
              <a:gd name="connsiteY32" fmla="*/ 3414000 h 3414000"/>
              <a:gd name="connsiteX33" fmla="*/ 0 w 12192000"/>
              <a:gd name="connsiteY33" fmla="*/ 0 h 3414000"/>
              <a:gd name="connsiteX0" fmla="*/ 0 w 12192000"/>
              <a:gd name="connsiteY0" fmla="*/ 0 h 3414000"/>
              <a:gd name="connsiteX1" fmla="*/ 12192000 w 12192000"/>
              <a:gd name="connsiteY1" fmla="*/ 0 h 3414000"/>
              <a:gd name="connsiteX2" fmla="*/ 12192000 w 12192000"/>
              <a:gd name="connsiteY2" fmla="*/ 3363677 h 3414000"/>
              <a:gd name="connsiteX3" fmla="*/ 12141171 w 12192000"/>
              <a:gd name="connsiteY3" fmla="*/ 3348643 h 3414000"/>
              <a:gd name="connsiteX4" fmla="*/ 12096804 w 12192000"/>
              <a:gd name="connsiteY4" fmla="*/ 3337419 h 3414000"/>
              <a:gd name="connsiteX5" fmla="*/ 12001172 w 12192000"/>
              <a:gd name="connsiteY5" fmla="*/ 3319906 h 3414000"/>
              <a:gd name="connsiteX6" fmla="*/ 11929171 w 12192000"/>
              <a:gd name="connsiteY6" fmla="*/ 3326226 h 3414000"/>
              <a:gd name="connsiteX7" fmla="*/ 11820782 w 12192000"/>
              <a:gd name="connsiteY7" fmla="*/ 3289139 h 3414000"/>
              <a:gd name="connsiteX8" fmla="*/ 11760586 w 12192000"/>
              <a:gd name="connsiteY8" fmla="*/ 3251827 h 3414000"/>
              <a:gd name="connsiteX9" fmla="*/ 11653933 w 12192000"/>
              <a:gd name="connsiteY9" fmla="*/ 3237073 h 3414000"/>
              <a:gd name="connsiteX10" fmla="*/ 11577355 w 12192000"/>
              <a:gd name="connsiteY10" fmla="*/ 3211512 h 3414000"/>
              <a:gd name="connsiteX11" fmla="*/ 11462173 w 12192000"/>
              <a:gd name="connsiteY11" fmla="*/ 3157413 h 3414000"/>
              <a:gd name="connsiteX12" fmla="*/ 11336983 w 12192000"/>
              <a:gd name="connsiteY12" fmla="*/ 3096805 h 3414000"/>
              <a:gd name="connsiteX13" fmla="*/ 11200090 w 12192000"/>
              <a:gd name="connsiteY13" fmla="*/ 3038291 h 3414000"/>
              <a:gd name="connsiteX14" fmla="*/ 10939288 w 12192000"/>
              <a:gd name="connsiteY14" fmla="*/ 2855023 h 3414000"/>
              <a:gd name="connsiteX15" fmla="*/ 10782550 w 12192000"/>
              <a:gd name="connsiteY15" fmla="*/ 2820710 h 3414000"/>
              <a:gd name="connsiteX16" fmla="*/ 10546314 w 12192000"/>
              <a:gd name="connsiteY16" fmla="*/ 2811426 h 3414000"/>
              <a:gd name="connsiteX17" fmla="*/ 9661142 w 12192000"/>
              <a:gd name="connsiteY17" fmla="*/ 2787165 h 3414000"/>
              <a:gd name="connsiteX18" fmla="*/ 7709717 w 12192000"/>
              <a:gd name="connsiteY18" fmla="*/ 2795955 h 3414000"/>
              <a:gd name="connsiteX19" fmla="*/ 6923165 w 12192000"/>
              <a:gd name="connsiteY19" fmla="*/ 2920979 h 3414000"/>
              <a:gd name="connsiteX20" fmla="*/ 3308916 w 12192000"/>
              <a:gd name="connsiteY20" fmla="*/ 3049911 h 3414000"/>
              <a:gd name="connsiteX21" fmla="*/ 2305050 w 12192000"/>
              <a:gd name="connsiteY21" fmla="*/ 3162300 h 3414000"/>
              <a:gd name="connsiteX22" fmla="*/ 2046142 w 12192000"/>
              <a:gd name="connsiteY22" fmla="*/ 3203263 h 3414000"/>
              <a:gd name="connsiteX23" fmla="*/ 1560312 w 12192000"/>
              <a:gd name="connsiteY23" fmla="*/ 3212173 h 3414000"/>
              <a:gd name="connsiteX24" fmla="*/ 1304604 w 12192000"/>
              <a:gd name="connsiteY24" fmla="*/ 3185587 h 3414000"/>
              <a:gd name="connsiteX25" fmla="*/ 1160924 w 12192000"/>
              <a:gd name="connsiteY25" fmla="*/ 3219675 h 3414000"/>
              <a:gd name="connsiteX26" fmla="*/ 909691 w 12192000"/>
              <a:gd name="connsiteY26" fmla="*/ 3216917 h 3414000"/>
              <a:gd name="connsiteX27" fmla="*/ 764022 w 12192000"/>
              <a:gd name="connsiteY27" fmla="*/ 3235844 h 3414000"/>
              <a:gd name="connsiteX28" fmla="*/ 701916 w 12192000"/>
              <a:gd name="connsiteY28" fmla="*/ 3250221 h 3414000"/>
              <a:gd name="connsiteX29" fmla="*/ 408703 w 12192000"/>
              <a:gd name="connsiteY29" fmla="*/ 3323459 h 3414000"/>
              <a:gd name="connsiteX30" fmla="*/ 369867 w 12192000"/>
              <a:gd name="connsiteY30" fmla="*/ 3339093 h 3414000"/>
              <a:gd name="connsiteX31" fmla="*/ 318912 w 12192000"/>
              <a:gd name="connsiteY31" fmla="*/ 3367911 h 3414000"/>
              <a:gd name="connsiteX32" fmla="*/ 119549 w 12192000"/>
              <a:gd name="connsiteY32" fmla="*/ 3404650 h 3414000"/>
              <a:gd name="connsiteX33" fmla="*/ 0 w 12192000"/>
              <a:gd name="connsiteY33" fmla="*/ 3414000 h 3414000"/>
              <a:gd name="connsiteX34" fmla="*/ 0 w 12192000"/>
              <a:gd name="connsiteY34" fmla="*/ 0 h 3414000"/>
              <a:gd name="connsiteX0" fmla="*/ 0 w 12192000"/>
              <a:gd name="connsiteY0" fmla="*/ 0 h 3414000"/>
              <a:gd name="connsiteX1" fmla="*/ 12192000 w 12192000"/>
              <a:gd name="connsiteY1" fmla="*/ 0 h 3414000"/>
              <a:gd name="connsiteX2" fmla="*/ 12192000 w 12192000"/>
              <a:gd name="connsiteY2" fmla="*/ 3363677 h 3414000"/>
              <a:gd name="connsiteX3" fmla="*/ 12141171 w 12192000"/>
              <a:gd name="connsiteY3" fmla="*/ 3348643 h 3414000"/>
              <a:gd name="connsiteX4" fmla="*/ 12096804 w 12192000"/>
              <a:gd name="connsiteY4" fmla="*/ 3337419 h 3414000"/>
              <a:gd name="connsiteX5" fmla="*/ 12001172 w 12192000"/>
              <a:gd name="connsiteY5" fmla="*/ 3319906 h 3414000"/>
              <a:gd name="connsiteX6" fmla="*/ 11929171 w 12192000"/>
              <a:gd name="connsiteY6" fmla="*/ 3326226 h 3414000"/>
              <a:gd name="connsiteX7" fmla="*/ 11820782 w 12192000"/>
              <a:gd name="connsiteY7" fmla="*/ 3289139 h 3414000"/>
              <a:gd name="connsiteX8" fmla="*/ 11760586 w 12192000"/>
              <a:gd name="connsiteY8" fmla="*/ 3251827 h 3414000"/>
              <a:gd name="connsiteX9" fmla="*/ 11653933 w 12192000"/>
              <a:gd name="connsiteY9" fmla="*/ 3237073 h 3414000"/>
              <a:gd name="connsiteX10" fmla="*/ 11577355 w 12192000"/>
              <a:gd name="connsiteY10" fmla="*/ 3211512 h 3414000"/>
              <a:gd name="connsiteX11" fmla="*/ 11462173 w 12192000"/>
              <a:gd name="connsiteY11" fmla="*/ 3157413 h 3414000"/>
              <a:gd name="connsiteX12" fmla="*/ 11336983 w 12192000"/>
              <a:gd name="connsiteY12" fmla="*/ 3096805 h 3414000"/>
              <a:gd name="connsiteX13" fmla="*/ 11200090 w 12192000"/>
              <a:gd name="connsiteY13" fmla="*/ 3038291 h 3414000"/>
              <a:gd name="connsiteX14" fmla="*/ 10939288 w 12192000"/>
              <a:gd name="connsiteY14" fmla="*/ 2855023 h 3414000"/>
              <a:gd name="connsiteX15" fmla="*/ 10782550 w 12192000"/>
              <a:gd name="connsiteY15" fmla="*/ 2820710 h 3414000"/>
              <a:gd name="connsiteX16" fmla="*/ 10546314 w 12192000"/>
              <a:gd name="connsiteY16" fmla="*/ 2811426 h 3414000"/>
              <a:gd name="connsiteX17" fmla="*/ 9661142 w 12192000"/>
              <a:gd name="connsiteY17" fmla="*/ 2787165 h 3414000"/>
              <a:gd name="connsiteX18" fmla="*/ 7709717 w 12192000"/>
              <a:gd name="connsiteY18" fmla="*/ 2795955 h 3414000"/>
              <a:gd name="connsiteX19" fmla="*/ 6923165 w 12192000"/>
              <a:gd name="connsiteY19" fmla="*/ 2920979 h 3414000"/>
              <a:gd name="connsiteX20" fmla="*/ 3308916 w 12192000"/>
              <a:gd name="connsiteY20" fmla="*/ 3049911 h 3414000"/>
              <a:gd name="connsiteX21" fmla="*/ 2279650 w 12192000"/>
              <a:gd name="connsiteY21" fmla="*/ 3187700 h 3414000"/>
              <a:gd name="connsiteX22" fmla="*/ 2046142 w 12192000"/>
              <a:gd name="connsiteY22" fmla="*/ 3203263 h 3414000"/>
              <a:gd name="connsiteX23" fmla="*/ 1560312 w 12192000"/>
              <a:gd name="connsiteY23" fmla="*/ 3212173 h 3414000"/>
              <a:gd name="connsiteX24" fmla="*/ 1304604 w 12192000"/>
              <a:gd name="connsiteY24" fmla="*/ 3185587 h 3414000"/>
              <a:gd name="connsiteX25" fmla="*/ 1160924 w 12192000"/>
              <a:gd name="connsiteY25" fmla="*/ 3219675 h 3414000"/>
              <a:gd name="connsiteX26" fmla="*/ 909691 w 12192000"/>
              <a:gd name="connsiteY26" fmla="*/ 3216917 h 3414000"/>
              <a:gd name="connsiteX27" fmla="*/ 764022 w 12192000"/>
              <a:gd name="connsiteY27" fmla="*/ 3235844 h 3414000"/>
              <a:gd name="connsiteX28" fmla="*/ 701916 w 12192000"/>
              <a:gd name="connsiteY28" fmla="*/ 3250221 h 3414000"/>
              <a:gd name="connsiteX29" fmla="*/ 408703 w 12192000"/>
              <a:gd name="connsiteY29" fmla="*/ 3323459 h 3414000"/>
              <a:gd name="connsiteX30" fmla="*/ 369867 w 12192000"/>
              <a:gd name="connsiteY30" fmla="*/ 3339093 h 3414000"/>
              <a:gd name="connsiteX31" fmla="*/ 318912 w 12192000"/>
              <a:gd name="connsiteY31" fmla="*/ 3367911 h 3414000"/>
              <a:gd name="connsiteX32" fmla="*/ 119549 w 12192000"/>
              <a:gd name="connsiteY32" fmla="*/ 3404650 h 3414000"/>
              <a:gd name="connsiteX33" fmla="*/ 0 w 12192000"/>
              <a:gd name="connsiteY33" fmla="*/ 3414000 h 3414000"/>
              <a:gd name="connsiteX34" fmla="*/ 0 w 12192000"/>
              <a:gd name="connsiteY34" fmla="*/ 0 h 3414000"/>
              <a:gd name="connsiteX0" fmla="*/ 0 w 12192000"/>
              <a:gd name="connsiteY0" fmla="*/ 0 h 3414000"/>
              <a:gd name="connsiteX1" fmla="*/ 12192000 w 12192000"/>
              <a:gd name="connsiteY1" fmla="*/ 0 h 3414000"/>
              <a:gd name="connsiteX2" fmla="*/ 12192000 w 12192000"/>
              <a:gd name="connsiteY2" fmla="*/ 3363677 h 3414000"/>
              <a:gd name="connsiteX3" fmla="*/ 12141171 w 12192000"/>
              <a:gd name="connsiteY3" fmla="*/ 3348643 h 3414000"/>
              <a:gd name="connsiteX4" fmla="*/ 12096804 w 12192000"/>
              <a:gd name="connsiteY4" fmla="*/ 3337419 h 3414000"/>
              <a:gd name="connsiteX5" fmla="*/ 12001172 w 12192000"/>
              <a:gd name="connsiteY5" fmla="*/ 3319906 h 3414000"/>
              <a:gd name="connsiteX6" fmla="*/ 11929171 w 12192000"/>
              <a:gd name="connsiteY6" fmla="*/ 3326226 h 3414000"/>
              <a:gd name="connsiteX7" fmla="*/ 11820782 w 12192000"/>
              <a:gd name="connsiteY7" fmla="*/ 3289139 h 3414000"/>
              <a:gd name="connsiteX8" fmla="*/ 11760586 w 12192000"/>
              <a:gd name="connsiteY8" fmla="*/ 3251827 h 3414000"/>
              <a:gd name="connsiteX9" fmla="*/ 11653933 w 12192000"/>
              <a:gd name="connsiteY9" fmla="*/ 3237073 h 3414000"/>
              <a:gd name="connsiteX10" fmla="*/ 11577355 w 12192000"/>
              <a:gd name="connsiteY10" fmla="*/ 3211512 h 3414000"/>
              <a:gd name="connsiteX11" fmla="*/ 11462173 w 12192000"/>
              <a:gd name="connsiteY11" fmla="*/ 3157413 h 3414000"/>
              <a:gd name="connsiteX12" fmla="*/ 11336983 w 12192000"/>
              <a:gd name="connsiteY12" fmla="*/ 3096805 h 3414000"/>
              <a:gd name="connsiteX13" fmla="*/ 11200090 w 12192000"/>
              <a:gd name="connsiteY13" fmla="*/ 3038291 h 3414000"/>
              <a:gd name="connsiteX14" fmla="*/ 10939288 w 12192000"/>
              <a:gd name="connsiteY14" fmla="*/ 2855023 h 3414000"/>
              <a:gd name="connsiteX15" fmla="*/ 10782550 w 12192000"/>
              <a:gd name="connsiteY15" fmla="*/ 2820710 h 3414000"/>
              <a:gd name="connsiteX16" fmla="*/ 10546314 w 12192000"/>
              <a:gd name="connsiteY16" fmla="*/ 2811426 h 3414000"/>
              <a:gd name="connsiteX17" fmla="*/ 9661142 w 12192000"/>
              <a:gd name="connsiteY17" fmla="*/ 2787165 h 3414000"/>
              <a:gd name="connsiteX18" fmla="*/ 7709717 w 12192000"/>
              <a:gd name="connsiteY18" fmla="*/ 2795955 h 3414000"/>
              <a:gd name="connsiteX19" fmla="*/ 6923165 w 12192000"/>
              <a:gd name="connsiteY19" fmla="*/ 2920979 h 3414000"/>
              <a:gd name="connsiteX20" fmla="*/ 3308916 w 12192000"/>
              <a:gd name="connsiteY20" fmla="*/ 3049911 h 3414000"/>
              <a:gd name="connsiteX21" fmla="*/ 2279650 w 12192000"/>
              <a:gd name="connsiteY21" fmla="*/ 3187700 h 3414000"/>
              <a:gd name="connsiteX22" fmla="*/ 2046142 w 12192000"/>
              <a:gd name="connsiteY22" fmla="*/ 3203263 h 3414000"/>
              <a:gd name="connsiteX23" fmla="*/ 1873250 w 12192000"/>
              <a:gd name="connsiteY23" fmla="*/ 3162300 h 3414000"/>
              <a:gd name="connsiteX24" fmla="*/ 1560312 w 12192000"/>
              <a:gd name="connsiteY24" fmla="*/ 3212173 h 3414000"/>
              <a:gd name="connsiteX25" fmla="*/ 1304604 w 12192000"/>
              <a:gd name="connsiteY25" fmla="*/ 3185587 h 3414000"/>
              <a:gd name="connsiteX26" fmla="*/ 1160924 w 12192000"/>
              <a:gd name="connsiteY26" fmla="*/ 3219675 h 3414000"/>
              <a:gd name="connsiteX27" fmla="*/ 909691 w 12192000"/>
              <a:gd name="connsiteY27" fmla="*/ 3216917 h 3414000"/>
              <a:gd name="connsiteX28" fmla="*/ 764022 w 12192000"/>
              <a:gd name="connsiteY28" fmla="*/ 3235844 h 3414000"/>
              <a:gd name="connsiteX29" fmla="*/ 701916 w 12192000"/>
              <a:gd name="connsiteY29" fmla="*/ 3250221 h 3414000"/>
              <a:gd name="connsiteX30" fmla="*/ 408703 w 12192000"/>
              <a:gd name="connsiteY30" fmla="*/ 3323459 h 3414000"/>
              <a:gd name="connsiteX31" fmla="*/ 369867 w 12192000"/>
              <a:gd name="connsiteY31" fmla="*/ 3339093 h 3414000"/>
              <a:gd name="connsiteX32" fmla="*/ 318912 w 12192000"/>
              <a:gd name="connsiteY32" fmla="*/ 3367911 h 3414000"/>
              <a:gd name="connsiteX33" fmla="*/ 119549 w 12192000"/>
              <a:gd name="connsiteY33" fmla="*/ 3404650 h 3414000"/>
              <a:gd name="connsiteX34" fmla="*/ 0 w 12192000"/>
              <a:gd name="connsiteY34" fmla="*/ 3414000 h 3414000"/>
              <a:gd name="connsiteX35" fmla="*/ 0 w 12192000"/>
              <a:gd name="connsiteY35" fmla="*/ 0 h 3414000"/>
              <a:gd name="connsiteX0" fmla="*/ 0 w 12192000"/>
              <a:gd name="connsiteY0" fmla="*/ 0 h 3414000"/>
              <a:gd name="connsiteX1" fmla="*/ 12192000 w 12192000"/>
              <a:gd name="connsiteY1" fmla="*/ 0 h 3414000"/>
              <a:gd name="connsiteX2" fmla="*/ 12192000 w 12192000"/>
              <a:gd name="connsiteY2" fmla="*/ 3363677 h 3414000"/>
              <a:gd name="connsiteX3" fmla="*/ 12141171 w 12192000"/>
              <a:gd name="connsiteY3" fmla="*/ 3348643 h 3414000"/>
              <a:gd name="connsiteX4" fmla="*/ 12096804 w 12192000"/>
              <a:gd name="connsiteY4" fmla="*/ 3337419 h 3414000"/>
              <a:gd name="connsiteX5" fmla="*/ 12001172 w 12192000"/>
              <a:gd name="connsiteY5" fmla="*/ 3319906 h 3414000"/>
              <a:gd name="connsiteX6" fmla="*/ 11929171 w 12192000"/>
              <a:gd name="connsiteY6" fmla="*/ 3326226 h 3414000"/>
              <a:gd name="connsiteX7" fmla="*/ 11820782 w 12192000"/>
              <a:gd name="connsiteY7" fmla="*/ 3289139 h 3414000"/>
              <a:gd name="connsiteX8" fmla="*/ 11760586 w 12192000"/>
              <a:gd name="connsiteY8" fmla="*/ 3251827 h 3414000"/>
              <a:gd name="connsiteX9" fmla="*/ 11653933 w 12192000"/>
              <a:gd name="connsiteY9" fmla="*/ 3237073 h 3414000"/>
              <a:gd name="connsiteX10" fmla="*/ 11577355 w 12192000"/>
              <a:gd name="connsiteY10" fmla="*/ 3211512 h 3414000"/>
              <a:gd name="connsiteX11" fmla="*/ 11462173 w 12192000"/>
              <a:gd name="connsiteY11" fmla="*/ 3157413 h 3414000"/>
              <a:gd name="connsiteX12" fmla="*/ 11336983 w 12192000"/>
              <a:gd name="connsiteY12" fmla="*/ 3096805 h 3414000"/>
              <a:gd name="connsiteX13" fmla="*/ 11200090 w 12192000"/>
              <a:gd name="connsiteY13" fmla="*/ 3038291 h 3414000"/>
              <a:gd name="connsiteX14" fmla="*/ 10939288 w 12192000"/>
              <a:gd name="connsiteY14" fmla="*/ 2855023 h 3414000"/>
              <a:gd name="connsiteX15" fmla="*/ 10782550 w 12192000"/>
              <a:gd name="connsiteY15" fmla="*/ 2820710 h 3414000"/>
              <a:gd name="connsiteX16" fmla="*/ 10546314 w 12192000"/>
              <a:gd name="connsiteY16" fmla="*/ 2811426 h 3414000"/>
              <a:gd name="connsiteX17" fmla="*/ 9661142 w 12192000"/>
              <a:gd name="connsiteY17" fmla="*/ 2787165 h 3414000"/>
              <a:gd name="connsiteX18" fmla="*/ 7709717 w 12192000"/>
              <a:gd name="connsiteY18" fmla="*/ 2795955 h 3414000"/>
              <a:gd name="connsiteX19" fmla="*/ 6923165 w 12192000"/>
              <a:gd name="connsiteY19" fmla="*/ 2920979 h 3414000"/>
              <a:gd name="connsiteX20" fmla="*/ 3308916 w 12192000"/>
              <a:gd name="connsiteY20" fmla="*/ 3049911 h 3414000"/>
              <a:gd name="connsiteX21" fmla="*/ 2279650 w 12192000"/>
              <a:gd name="connsiteY21" fmla="*/ 3187700 h 3414000"/>
              <a:gd name="connsiteX22" fmla="*/ 2046142 w 12192000"/>
              <a:gd name="connsiteY22" fmla="*/ 3203263 h 3414000"/>
              <a:gd name="connsiteX23" fmla="*/ 1835150 w 12192000"/>
              <a:gd name="connsiteY23" fmla="*/ 3200400 h 3414000"/>
              <a:gd name="connsiteX24" fmla="*/ 1560312 w 12192000"/>
              <a:gd name="connsiteY24" fmla="*/ 3212173 h 3414000"/>
              <a:gd name="connsiteX25" fmla="*/ 1304604 w 12192000"/>
              <a:gd name="connsiteY25" fmla="*/ 3185587 h 3414000"/>
              <a:gd name="connsiteX26" fmla="*/ 1160924 w 12192000"/>
              <a:gd name="connsiteY26" fmla="*/ 3219675 h 3414000"/>
              <a:gd name="connsiteX27" fmla="*/ 909691 w 12192000"/>
              <a:gd name="connsiteY27" fmla="*/ 3216917 h 3414000"/>
              <a:gd name="connsiteX28" fmla="*/ 764022 w 12192000"/>
              <a:gd name="connsiteY28" fmla="*/ 3235844 h 3414000"/>
              <a:gd name="connsiteX29" fmla="*/ 701916 w 12192000"/>
              <a:gd name="connsiteY29" fmla="*/ 3250221 h 3414000"/>
              <a:gd name="connsiteX30" fmla="*/ 408703 w 12192000"/>
              <a:gd name="connsiteY30" fmla="*/ 3323459 h 3414000"/>
              <a:gd name="connsiteX31" fmla="*/ 369867 w 12192000"/>
              <a:gd name="connsiteY31" fmla="*/ 3339093 h 3414000"/>
              <a:gd name="connsiteX32" fmla="*/ 318912 w 12192000"/>
              <a:gd name="connsiteY32" fmla="*/ 3367911 h 3414000"/>
              <a:gd name="connsiteX33" fmla="*/ 119549 w 12192000"/>
              <a:gd name="connsiteY33" fmla="*/ 3404650 h 3414000"/>
              <a:gd name="connsiteX34" fmla="*/ 0 w 12192000"/>
              <a:gd name="connsiteY34" fmla="*/ 3414000 h 3414000"/>
              <a:gd name="connsiteX35" fmla="*/ 0 w 12192000"/>
              <a:gd name="connsiteY35" fmla="*/ 0 h 3414000"/>
              <a:gd name="connsiteX0" fmla="*/ 0 w 12192000"/>
              <a:gd name="connsiteY0" fmla="*/ 0 h 3414000"/>
              <a:gd name="connsiteX1" fmla="*/ 12192000 w 12192000"/>
              <a:gd name="connsiteY1" fmla="*/ 0 h 3414000"/>
              <a:gd name="connsiteX2" fmla="*/ 12192000 w 12192000"/>
              <a:gd name="connsiteY2" fmla="*/ 3363677 h 3414000"/>
              <a:gd name="connsiteX3" fmla="*/ 12141171 w 12192000"/>
              <a:gd name="connsiteY3" fmla="*/ 3348643 h 3414000"/>
              <a:gd name="connsiteX4" fmla="*/ 12096804 w 12192000"/>
              <a:gd name="connsiteY4" fmla="*/ 3337419 h 3414000"/>
              <a:gd name="connsiteX5" fmla="*/ 12001172 w 12192000"/>
              <a:gd name="connsiteY5" fmla="*/ 3319906 h 3414000"/>
              <a:gd name="connsiteX6" fmla="*/ 11929171 w 12192000"/>
              <a:gd name="connsiteY6" fmla="*/ 3326226 h 3414000"/>
              <a:gd name="connsiteX7" fmla="*/ 11820782 w 12192000"/>
              <a:gd name="connsiteY7" fmla="*/ 3289139 h 3414000"/>
              <a:gd name="connsiteX8" fmla="*/ 11760586 w 12192000"/>
              <a:gd name="connsiteY8" fmla="*/ 3251827 h 3414000"/>
              <a:gd name="connsiteX9" fmla="*/ 11653933 w 12192000"/>
              <a:gd name="connsiteY9" fmla="*/ 3237073 h 3414000"/>
              <a:gd name="connsiteX10" fmla="*/ 11577355 w 12192000"/>
              <a:gd name="connsiteY10" fmla="*/ 3211512 h 3414000"/>
              <a:gd name="connsiteX11" fmla="*/ 11462173 w 12192000"/>
              <a:gd name="connsiteY11" fmla="*/ 3157413 h 3414000"/>
              <a:gd name="connsiteX12" fmla="*/ 11336983 w 12192000"/>
              <a:gd name="connsiteY12" fmla="*/ 3096805 h 3414000"/>
              <a:gd name="connsiteX13" fmla="*/ 11200090 w 12192000"/>
              <a:gd name="connsiteY13" fmla="*/ 3038291 h 3414000"/>
              <a:gd name="connsiteX14" fmla="*/ 10939288 w 12192000"/>
              <a:gd name="connsiteY14" fmla="*/ 2855023 h 3414000"/>
              <a:gd name="connsiteX15" fmla="*/ 10782550 w 12192000"/>
              <a:gd name="connsiteY15" fmla="*/ 2820710 h 3414000"/>
              <a:gd name="connsiteX16" fmla="*/ 10546314 w 12192000"/>
              <a:gd name="connsiteY16" fmla="*/ 2811426 h 3414000"/>
              <a:gd name="connsiteX17" fmla="*/ 9661142 w 12192000"/>
              <a:gd name="connsiteY17" fmla="*/ 2787165 h 3414000"/>
              <a:gd name="connsiteX18" fmla="*/ 7709717 w 12192000"/>
              <a:gd name="connsiteY18" fmla="*/ 2795955 h 3414000"/>
              <a:gd name="connsiteX19" fmla="*/ 6923165 w 12192000"/>
              <a:gd name="connsiteY19" fmla="*/ 2920979 h 3414000"/>
              <a:gd name="connsiteX20" fmla="*/ 3308916 w 12192000"/>
              <a:gd name="connsiteY20" fmla="*/ 3049911 h 3414000"/>
              <a:gd name="connsiteX21" fmla="*/ 2279650 w 12192000"/>
              <a:gd name="connsiteY21" fmla="*/ 3187700 h 3414000"/>
              <a:gd name="connsiteX22" fmla="*/ 2046142 w 12192000"/>
              <a:gd name="connsiteY22" fmla="*/ 3203263 h 3414000"/>
              <a:gd name="connsiteX23" fmla="*/ 1835150 w 12192000"/>
              <a:gd name="connsiteY23" fmla="*/ 3200400 h 3414000"/>
              <a:gd name="connsiteX24" fmla="*/ 1560312 w 12192000"/>
              <a:gd name="connsiteY24" fmla="*/ 3212173 h 3414000"/>
              <a:gd name="connsiteX25" fmla="*/ 1304604 w 12192000"/>
              <a:gd name="connsiteY25" fmla="*/ 3185587 h 3414000"/>
              <a:gd name="connsiteX26" fmla="*/ 1160924 w 12192000"/>
              <a:gd name="connsiteY26" fmla="*/ 3219675 h 3414000"/>
              <a:gd name="connsiteX27" fmla="*/ 909691 w 12192000"/>
              <a:gd name="connsiteY27" fmla="*/ 3216917 h 3414000"/>
              <a:gd name="connsiteX28" fmla="*/ 764022 w 12192000"/>
              <a:gd name="connsiteY28" fmla="*/ 3235844 h 3414000"/>
              <a:gd name="connsiteX29" fmla="*/ 701916 w 12192000"/>
              <a:gd name="connsiteY29" fmla="*/ 3250221 h 3414000"/>
              <a:gd name="connsiteX30" fmla="*/ 408703 w 12192000"/>
              <a:gd name="connsiteY30" fmla="*/ 3323459 h 3414000"/>
              <a:gd name="connsiteX31" fmla="*/ 369867 w 12192000"/>
              <a:gd name="connsiteY31" fmla="*/ 3339093 h 3414000"/>
              <a:gd name="connsiteX32" fmla="*/ 318912 w 12192000"/>
              <a:gd name="connsiteY32" fmla="*/ 3367911 h 3414000"/>
              <a:gd name="connsiteX33" fmla="*/ 119549 w 12192000"/>
              <a:gd name="connsiteY33" fmla="*/ 3404650 h 3414000"/>
              <a:gd name="connsiteX34" fmla="*/ 0 w 12192000"/>
              <a:gd name="connsiteY34" fmla="*/ 3414000 h 3414000"/>
              <a:gd name="connsiteX35" fmla="*/ 0 w 12192000"/>
              <a:gd name="connsiteY35" fmla="*/ 0 h 3414000"/>
              <a:gd name="connsiteX0" fmla="*/ 0 w 12192000"/>
              <a:gd name="connsiteY0" fmla="*/ 0 h 3414000"/>
              <a:gd name="connsiteX1" fmla="*/ 12192000 w 12192000"/>
              <a:gd name="connsiteY1" fmla="*/ 0 h 3414000"/>
              <a:gd name="connsiteX2" fmla="*/ 12192000 w 12192000"/>
              <a:gd name="connsiteY2" fmla="*/ 3363677 h 3414000"/>
              <a:gd name="connsiteX3" fmla="*/ 12141171 w 12192000"/>
              <a:gd name="connsiteY3" fmla="*/ 3348643 h 3414000"/>
              <a:gd name="connsiteX4" fmla="*/ 12096804 w 12192000"/>
              <a:gd name="connsiteY4" fmla="*/ 3337419 h 3414000"/>
              <a:gd name="connsiteX5" fmla="*/ 12001172 w 12192000"/>
              <a:gd name="connsiteY5" fmla="*/ 3319906 h 3414000"/>
              <a:gd name="connsiteX6" fmla="*/ 11929171 w 12192000"/>
              <a:gd name="connsiteY6" fmla="*/ 3326226 h 3414000"/>
              <a:gd name="connsiteX7" fmla="*/ 11820782 w 12192000"/>
              <a:gd name="connsiteY7" fmla="*/ 3289139 h 3414000"/>
              <a:gd name="connsiteX8" fmla="*/ 11760586 w 12192000"/>
              <a:gd name="connsiteY8" fmla="*/ 3251827 h 3414000"/>
              <a:gd name="connsiteX9" fmla="*/ 11653933 w 12192000"/>
              <a:gd name="connsiteY9" fmla="*/ 3237073 h 3414000"/>
              <a:gd name="connsiteX10" fmla="*/ 11577355 w 12192000"/>
              <a:gd name="connsiteY10" fmla="*/ 3211512 h 3414000"/>
              <a:gd name="connsiteX11" fmla="*/ 11462173 w 12192000"/>
              <a:gd name="connsiteY11" fmla="*/ 3157413 h 3414000"/>
              <a:gd name="connsiteX12" fmla="*/ 11336983 w 12192000"/>
              <a:gd name="connsiteY12" fmla="*/ 3096805 h 3414000"/>
              <a:gd name="connsiteX13" fmla="*/ 11200090 w 12192000"/>
              <a:gd name="connsiteY13" fmla="*/ 3038291 h 3414000"/>
              <a:gd name="connsiteX14" fmla="*/ 10939288 w 12192000"/>
              <a:gd name="connsiteY14" fmla="*/ 2855023 h 3414000"/>
              <a:gd name="connsiteX15" fmla="*/ 10782550 w 12192000"/>
              <a:gd name="connsiteY15" fmla="*/ 2820710 h 3414000"/>
              <a:gd name="connsiteX16" fmla="*/ 10546314 w 12192000"/>
              <a:gd name="connsiteY16" fmla="*/ 2811426 h 3414000"/>
              <a:gd name="connsiteX17" fmla="*/ 9724642 w 12192000"/>
              <a:gd name="connsiteY17" fmla="*/ 2837965 h 3414000"/>
              <a:gd name="connsiteX18" fmla="*/ 7709717 w 12192000"/>
              <a:gd name="connsiteY18" fmla="*/ 2795955 h 3414000"/>
              <a:gd name="connsiteX19" fmla="*/ 6923165 w 12192000"/>
              <a:gd name="connsiteY19" fmla="*/ 2920979 h 3414000"/>
              <a:gd name="connsiteX20" fmla="*/ 3308916 w 12192000"/>
              <a:gd name="connsiteY20" fmla="*/ 3049911 h 3414000"/>
              <a:gd name="connsiteX21" fmla="*/ 2279650 w 12192000"/>
              <a:gd name="connsiteY21" fmla="*/ 3187700 h 3414000"/>
              <a:gd name="connsiteX22" fmla="*/ 2046142 w 12192000"/>
              <a:gd name="connsiteY22" fmla="*/ 3203263 h 3414000"/>
              <a:gd name="connsiteX23" fmla="*/ 1835150 w 12192000"/>
              <a:gd name="connsiteY23" fmla="*/ 3200400 h 3414000"/>
              <a:gd name="connsiteX24" fmla="*/ 1560312 w 12192000"/>
              <a:gd name="connsiteY24" fmla="*/ 3212173 h 3414000"/>
              <a:gd name="connsiteX25" fmla="*/ 1304604 w 12192000"/>
              <a:gd name="connsiteY25" fmla="*/ 3185587 h 3414000"/>
              <a:gd name="connsiteX26" fmla="*/ 1160924 w 12192000"/>
              <a:gd name="connsiteY26" fmla="*/ 3219675 h 3414000"/>
              <a:gd name="connsiteX27" fmla="*/ 909691 w 12192000"/>
              <a:gd name="connsiteY27" fmla="*/ 3216917 h 3414000"/>
              <a:gd name="connsiteX28" fmla="*/ 764022 w 12192000"/>
              <a:gd name="connsiteY28" fmla="*/ 3235844 h 3414000"/>
              <a:gd name="connsiteX29" fmla="*/ 701916 w 12192000"/>
              <a:gd name="connsiteY29" fmla="*/ 3250221 h 3414000"/>
              <a:gd name="connsiteX30" fmla="*/ 408703 w 12192000"/>
              <a:gd name="connsiteY30" fmla="*/ 3323459 h 3414000"/>
              <a:gd name="connsiteX31" fmla="*/ 369867 w 12192000"/>
              <a:gd name="connsiteY31" fmla="*/ 3339093 h 3414000"/>
              <a:gd name="connsiteX32" fmla="*/ 318912 w 12192000"/>
              <a:gd name="connsiteY32" fmla="*/ 3367911 h 3414000"/>
              <a:gd name="connsiteX33" fmla="*/ 119549 w 12192000"/>
              <a:gd name="connsiteY33" fmla="*/ 3404650 h 3414000"/>
              <a:gd name="connsiteX34" fmla="*/ 0 w 12192000"/>
              <a:gd name="connsiteY34" fmla="*/ 3414000 h 3414000"/>
              <a:gd name="connsiteX35" fmla="*/ 0 w 12192000"/>
              <a:gd name="connsiteY35" fmla="*/ 0 h 3414000"/>
              <a:gd name="connsiteX0" fmla="*/ 0 w 12192000"/>
              <a:gd name="connsiteY0" fmla="*/ 0 h 3414000"/>
              <a:gd name="connsiteX1" fmla="*/ 12192000 w 12192000"/>
              <a:gd name="connsiteY1" fmla="*/ 0 h 3414000"/>
              <a:gd name="connsiteX2" fmla="*/ 12192000 w 12192000"/>
              <a:gd name="connsiteY2" fmla="*/ 3363677 h 3414000"/>
              <a:gd name="connsiteX3" fmla="*/ 12141171 w 12192000"/>
              <a:gd name="connsiteY3" fmla="*/ 3348643 h 3414000"/>
              <a:gd name="connsiteX4" fmla="*/ 12096804 w 12192000"/>
              <a:gd name="connsiteY4" fmla="*/ 3337419 h 3414000"/>
              <a:gd name="connsiteX5" fmla="*/ 12001172 w 12192000"/>
              <a:gd name="connsiteY5" fmla="*/ 3319906 h 3414000"/>
              <a:gd name="connsiteX6" fmla="*/ 11929171 w 12192000"/>
              <a:gd name="connsiteY6" fmla="*/ 3326226 h 3414000"/>
              <a:gd name="connsiteX7" fmla="*/ 11820782 w 12192000"/>
              <a:gd name="connsiteY7" fmla="*/ 3289139 h 3414000"/>
              <a:gd name="connsiteX8" fmla="*/ 11760586 w 12192000"/>
              <a:gd name="connsiteY8" fmla="*/ 3251827 h 3414000"/>
              <a:gd name="connsiteX9" fmla="*/ 11653933 w 12192000"/>
              <a:gd name="connsiteY9" fmla="*/ 3237073 h 3414000"/>
              <a:gd name="connsiteX10" fmla="*/ 11577355 w 12192000"/>
              <a:gd name="connsiteY10" fmla="*/ 3211512 h 3414000"/>
              <a:gd name="connsiteX11" fmla="*/ 11462173 w 12192000"/>
              <a:gd name="connsiteY11" fmla="*/ 3157413 h 3414000"/>
              <a:gd name="connsiteX12" fmla="*/ 11336983 w 12192000"/>
              <a:gd name="connsiteY12" fmla="*/ 3096805 h 3414000"/>
              <a:gd name="connsiteX13" fmla="*/ 11200090 w 12192000"/>
              <a:gd name="connsiteY13" fmla="*/ 3038291 h 3414000"/>
              <a:gd name="connsiteX14" fmla="*/ 10939288 w 12192000"/>
              <a:gd name="connsiteY14" fmla="*/ 2855023 h 3414000"/>
              <a:gd name="connsiteX15" fmla="*/ 10782550 w 12192000"/>
              <a:gd name="connsiteY15" fmla="*/ 2820710 h 3414000"/>
              <a:gd name="connsiteX16" fmla="*/ 10546314 w 12192000"/>
              <a:gd name="connsiteY16" fmla="*/ 2811426 h 3414000"/>
              <a:gd name="connsiteX17" fmla="*/ 9724642 w 12192000"/>
              <a:gd name="connsiteY17" fmla="*/ 2837965 h 3414000"/>
              <a:gd name="connsiteX18" fmla="*/ 7709717 w 12192000"/>
              <a:gd name="connsiteY18" fmla="*/ 2795955 h 3414000"/>
              <a:gd name="connsiteX19" fmla="*/ 6923165 w 12192000"/>
              <a:gd name="connsiteY19" fmla="*/ 2920979 h 3414000"/>
              <a:gd name="connsiteX20" fmla="*/ 3308916 w 12192000"/>
              <a:gd name="connsiteY20" fmla="*/ 3049911 h 3414000"/>
              <a:gd name="connsiteX21" fmla="*/ 2279650 w 12192000"/>
              <a:gd name="connsiteY21" fmla="*/ 3187700 h 3414000"/>
              <a:gd name="connsiteX22" fmla="*/ 2046142 w 12192000"/>
              <a:gd name="connsiteY22" fmla="*/ 3203263 h 3414000"/>
              <a:gd name="connsiteX23" fmla="*/ 1835150 w 12192000"/>
              <a:gd name="connsiteY23" fmla="*/ 3200400 h 3414000"/>
              <a:gd name="connsiteX24" fmla="*/ 1560312 w 12192000"/>
              <a:gd name="connsiteY24" fmla="*/ 3212173 h 3414000"/>
              <a:gd name="connsiteX25" fmla="*/ 1304604 w 12192000"/>
              <a:gd name="connsiteY25" fmla="*/ 3185587 h 3414000"/>
              <a:gd name="connsiteX26" fmla="*/ 1160924 w 12192000"/>
              <a:gd name="connsiteY26" fmla="*/ 3219675 h 3414000"/>
              <a:gd name="connsiteX27" fmla="*/ 909691 w 12192000"/>
              <a:gd name="connsiteY27" fmla="*/ 3216917 h 3414000"/>
              <a:gd name="connsiteX28" fmla="*/ 764022 w 12192000"/>
              <a:gd name="connsiteY28" fmla="*/ 3235844 h 3414000"/>
              <a:gd name="connsiteX29" fmla="*/ 701916 w 12192000"/>
              <a:gd name="connsiteY29" fmla="*/ 3250221 h 3414000"/>
              <a:gd name="connsiteX30" fmla="*/ 408703 w 12192000"/>
              <a:gd name="connsiteY30" fmla="*/ 3323459 h 3414000"/>
              <a:gd name="connsiteX31" fmla="*/ 369867 w 12192000"/>
              <a:gd name="connsiteY31" fmla="*/ 3339093 h 3414000"/>
              <a:gd name="connsiteX32" fmla="*/ 318912 w 12192000"/>
              <a:gd name="connsiteY32" fmla="*/ 3367911 h 3414000"/>
              <a:gd name="connsiteX33" fmla="*/ 119549 w 12192000"/>
              <a:gd name="connsiteY33" fmla="*/ 3404650 h 3414000"/>
              <a:gd name="connsiteX34" fmla="*/ 0 w 12192000"/>
              <a:gd name="connsiteY34" fmla="*/ 3414000 h 3414000"/>
              <a:gd name="connsiteX35" fmla="*/ 0 w 12192000"/>
              <a:gd name="connsiteY35" fmla="*/ 0 h 3414000"/>
              <a:gd name="connsiteX0" fmla="*/ 0 w 12192000"/>
              <a:gd name="connsiteY0" fmla="*/ 0 h 3414000"/>
              <a:gd name="connsiteX1" fmla="*/ 12192000 w 12192000"/>
              <a:gd name="connsiteY1" fmla="*/ 0 h 3414000"/>
              <a:gd name="connsiteX2" fmla="*/ 12192000 w 12192000"/>
              <a:gd name="connsiteY2" fmla="*/ 3363677 h 3414000"/>
              <a:gd name="connsiteX3" fmla="*/ 12141171 w 12192000"/>
              <a:gd name="connsiteY3" fmla="*/ 3348643 h 3414000"/>
              <a:gd name="connsiteX4" fmla="*/ 12096804 w 12192000"/>
              <a:gd name="connsiteY4" fmla="*/ 3337419 h 3414000"/>
              <a:gd name="connsiteX5" fmla="*/ 12001172 w 12192000"/>
              <a:gd name="connsiteY5" fmla="*/ 3319906 h 3414000"/>
              <a:gd name="connsiteX6" fmla="*/ 11929171 w 12192000"/>
              <a:gd name="connsiteY6" fmla="*/ 3326226 h 3414000"/>
              <a:gd name="connsiteX7" fmla="*/ 11820782 w 12192000"/>
              <a:gd name="connsiteY7" fmla="*/ 3289139 h 3414000"/>
              <a:gd name="connsiteX8" fmla="*/ 11760586 w 12192000"/>
              <a:gd name="connsiteY8" fmla="*/ 3251827 h 3414000"/>
              <a:gd name="connsiteX9" fmla="*/ 11653933 w 12192000"/>
              <a:gd name="connsiteY9" fmla="*/ 3237073 h 3414000"/>
              <a:gd name="connsiteX10" fmla="*/ 11577355 w 12192000"/>
              <a:gd name="connsiteY10" fmla="*/ 3211512 h 3414000"/>
              <a:gd name="connsiteX11" fmla="*/ 11462173 w 12192000"/>
              <a:gd name="connsiteY11" fmla="*/ 3157413 h 3414000"/>
              <a:gd name="connsiteX12" fmla="*/ 11336983 w 12192000"/>
              <a:gd name="connsiteY12" fmla="*/ 3096805 h 3414000"/>
              <a:gd name="connsiteX13" fmla="*/ 11200090 w 12192000"/>
              <a:gd name="connsiteY13" fmla="*/ 3038291 h 3414000"/>
              <a:gd name="connsiteX14" fmla="*/ 10939288 w 12192000"/>
              <a:gd name="connsiteY14" fmla="*/ 2855023 h 3414000"/>
              <a:gd name="connsiteX15" fmla="*/ 10782550 w 12192000"/>
              <a:gd name="connsiteY15" fmla="*/ 2820710 h 3414000"/>
              <a:gd name="connsiteX16" fmla="*/ 10343114 w 12192000"/>
              <a:gd name="connsiteY16" fmla="*/ 2798726 h 3414000"/>
              <a:gd name="connsiteX17" fmla="*/ 9724642 w 12192000"/>
              <a:gd name="connsiteY17" fmla="*/ 2837965 h 3414000"/>
              <a:gd name="connsiteX18" fmla="*/ 7709717 w 12192000"/>
              <a:gd name="connsiteY18" fmla="*/ 2795955 h 3414000"/>
              <a:gd name="connsiteX19" fmla="*/ 6923165 w 12192000"/>
              <a:gd name="connsiteY19" fmla="*/ 2920979 h 3414000"/>
              <a:gd name="connsiteX20" fmla="*/ 3308916 w 12192000"/>
              <a:gd name="connsiteY20" fmla="*/ 3049911 h 3414000"/>
              <a:gd name="connsiteX21" fmla="*/ 2279650 w 12192000"/>
              <a:gd name="connsiteY21" fmla="*/ 3187700 h 3414000"/>
              <a:gd name="connsiteX22" fmla="*/ 2046142 w 12192000"/>
              <a:gd name="connsiteY22" fmla="*/ 3203263 h 3414000"/>
              <a:gd name="connsiteX23" fmla="*/ 1835150 w 12192000"/>
              <a:gd name="connsiteY23" fmla="*/ 3200400 h 3414000"/>
              <a:gd name="connsiteX24" fmla="*/ 1560312 w 12192000"/>
              <a:gd name="connsiteY24" fmla="*/ 3212173 h 3414000"/>
              <a:gd name="connsiteX25" fmla="*/ 1304604 w 12192000"/>
              <a:gd name="connsiteY25" fmla="*/ 3185587 h 3414000"/>
              <a:gd name="connsiteX26" fmla="*/ 1160924 w 12192000"/>
              <a:gd name="connsiteY26" fmla="*/ 3219675 h 3414000"/>
              <a:gd name="connsiteX27" fmla="*/ 909691 w 12192000"/>
              <a:gd name="connsiteY27" fmla="*/ 3216917 h 3414000"/>
              <a:gd name="connsiteX28" fmla="*/ 764022 w 12192000"/>
              <a:gd name="connsiteY28" fmla="*/ 3235844 h 3414000"/>
              <a:gd name="connsiteX29" fmla="*/ 701916 w 12192000"/>
              <a:gd name="connsiteY29" fmla="*/ 3250221 h 3414000"/>
              <a:gd name="connsiteX30" fmla="*/ 408703 w 12192000"/>
              <a:gd name="connsiteY30" fmla="*/ 3323459 h 3414000"/>
              <a:gd name="connsiteX31" fmla="*/ 369867 w 12192000"/>
              <a:gd name="connsiteY31" fmla="*/ 3339093 h 3414000"/>
              <a:gd name="connsiteX32" fmla="*/ 318912 w 12192000"/>
              <a:gd name="connsiteY32" fmla="*/ 3367911 h 3414000"/>
              <a:gd name="connsiteX33" fmla="*/ 119549 w 12192000"/>
              <a:gd name="connsiteY33" fmla="*/ 3404650 h 3414000"/>
              <a:gd name="connsiteX34" fmla="*/ 0 w 12192000"/>
              <a:gd name="connsiteY34" fmla="*/ 3414000 h 3414000"/>
              <a:gd name="connsiteX35" fmla="*/ 0 w 12192000"/>
              <a:gd name="connsiteY35" fmla="*/ 0 h 3414000"/>
              <a:gd name="connsiteX0" fmla="*/ 0 w 12192000"/>
              <a:gd name="connsiteY0" fmla="*/ 0 h 3414000"/>
              <a:gd name="connsiteX1" fmla="*/ 12192000 w 12192000"/>
              <a:gd name="connsiteY1" fmla="*/ 0 h 3414000"/>
              <a:gd name="connsiteX2" fmla="*/ 12192000 w 12192000"/>
              <a:gd name="connsiteY2" fmla="*/ 3363677 h 3414000"/>
              <a:gd name="connsiteX3" fmla="*/ 12141171 w 12192000"/>
              <a:gd name="connsiteY3" fmla="*/ 3348643 h 3414000"/>
              <a:gd name="connsiteX4" fmla="*/ 12096804 w 12192000"/>
              <a:gd name="connsiteY4" fmla="*/ 3337419 h 3414000"/>
              <a:gd name="connsiteX5" fmla="*/ 12001172 w 12192000"/>
              <a:gd name="connsiteY5" fmla="*/ 3319906 h 3414000"/>
              <a:gd name="connsiteX6" fmla="*/ 11929171 w 12192000"/>
              <a:gd name="connsiteY6" fmla="*/ 3326226 h 3414000"/>
              <a:gd name="connsiteX7" fmla="*/ 11820782 w 12192000"/>
              <a:gd name="connsiteY7" fmla="*/ 3289139 h 3414000"/>
              <a:gd name="connsiteX8" fmla="*/ 11760586 w 12192000"/>
              <a:gd name="connsiteY8" fmla="*/ 3251827 h 3414000"/>
              <a:gd name="connsiteX9" fmla="*/ 11653933 w 12192000"/>
              <a:gd name="connsiteY9" fmla="*/ 3237073 h 3414000"/>
              <a:gd name="connsiteX10" fmla="*/ 11577355 w 12192000"/>
              <a:gd name="connsiteY10" fmla="*/ 3211512 h 3414000"/>
              <a:gd name="connsiteX11" fmla="*/ 11462173 w 12192000"/>
              <a:gd name="connsiteY11" fmla="*/ 3157413 h 3414000"/>
              <a:gd name="connsiteX12" fmla="*/ 11336983 w 12192000"/>
              <a:gd name="connsiteY12" fmla="*/ 3096805 h 3414000"/>
              <a:gd name="connsiteX13" fmla="*/ 11200090 w 12192000"/>
              <a:gd name="connsiteY13" fmla="*/ 3038291 h 3414000"/>
              <a:gd name="connsiteX14" fmla="*/ 10939288 w 12192000"/>
              <a:gd name="connsiteY14" fmla="*/ 2855023 h 3414000"/>
              <a:gd name="connsiteX15" fmla="*/ 10744450 w 12192000"/>
              <a:gd name="connsiteY15" fmla="*/ 2833410 h 3414000"/>
              <a:gd name="connsiteX16" fmla="*/ 10343114 w 12192000"/>
              <a:gd name="connsiteY16" fmla="*/ 2798726 h 3414000"/>
              <a:gd name="connsiteX17" fmla="*/ 9724642 w 12192000"/>
              <a:gd name="connsiteY17" fmla="*/ 2837965 h 3414000"/>
              <a:gd name="connsiteX18" fmla="*/ 7709717 w 12192000"/>
              <a:gd name="connsiteY18" fmla="*/ 2795955 h 3414000"/>
              <a:gd name="connsiteX19" fmla="*/ 6923165 w 12192000"/>
              <a:gd name="connsiteY19" fmla="*/ 2920979 h 3414000"/>
              <a:gd name="connsiteX20" fmla="*/ 3308916 w 12192000"/>
              <a:gd name="connsiteY20" fmla="*/ 3049911 h 3414000"/>
              <a:gd name="connsiteX21" fmla="*/ 2279650 w 12192000"/>
              <a:gd name="connsiteY21" fmla="*/ 3187700 h 3414000"/>
              <a:gd name="connsiteX22" fmla="*/ 2046142 w 12192000"/>
              <a:gd name="connsiteY22" fmla="*/ 3203263 h 3414000"/>
              <a:gd name="connsiteX23" fmla="*/ 1835150 w 12192000"/>
              <a:gd name="connsiteY23" fmla="*/ 3200400 h 3414000"/>
              <a:gd name="connsiteX24" fmla="*/ 1560312 w 12192000"/>
              <a:gd name="connsiteY24" fmla="*/ 3212173 h 3414000"/>
              <a:gd name="connsiteX25" fmla="*/ 1304604 w 12192000"/>
              <a:gd name="connsiteY25" fmla="*/ 3185587 h 3414000"/>
              <a:gd name="connsiteX26" fmla="*/ 1160924 w 12192000"/>
              <a:gd name="connsiteY26" fmla="*/ 3219675 h 3414000"/>
              <a:gd name="connsiteX27" fmla="*/ 909691 w 12192000"/>
              <a:gd name="connsiteY27" fmla="*/ 3216917 h 3414000"/>
              <a:gd name="connsiteX28" fmla="*/ 764022 w 12192000"/>
              <a:gd name="connsiteY28" fmla="*/ 3235844 h 3414000"/>
              <a:gd name="connsiteX29" fmla="*/ 701916 w 12192000"/>
              <a:gd name="connsiteY29" fmla="*/ 3250221 h 3414000"/>
              <a:gd name="connsiteX30" fmla="*/ 408703 w 12192000"/>
              <a:gd name="connsiteY30" fmla="*/ 3323459 h 3414000"/>
              <a:gd name="connsiteX31" fmla="*/ 369867 w 12192000"/>
              <a:gd name="connsiteY31" fmla="*/ 3339093 h 3414000"/>
              <a:gd name="connsiteX32" fmla="*/ 318912 w 12192000"/>
              <a:gd name="connsiteY32" fmla="*/ 3367911 h 3414000"/>
              <a:gd name="connsiteX33" fmla="*/ 119549 w 12192000"/>
              <a:gd name="connsiteY33" fmla="*/ 3404650 h 3414000"/>
              <a:gd name="connsiteX34" fmla="*/ 0 w 12192000"/>
              <a:gd name="connsiteY34" fmla="*/ 3414000 h 3414000"/>
              <a:gd name="connsiteX35" fmla="*/ 0 w 12192000"/>
              <a:gd name="connsiteY35" fmla="*/ 0 h 3414000"/>
              <a:gd name="connsiteX0" fmla="*/ 0 w 12192000"/>
              <a:gd name="connsiteY0" fmla="*/ 0 h 3414000"/>
              <a:gd name="connsiteX1" fmla="*/ 12192000 w 12192000"/>
              <a:gd name="connsiteY1" fmla="*/ 0 h 3414000"/>
              <a:gd name="connsiteX2" fmla="*/ 12192000 w 12192000"/>
              <a:gd name="connsiteY2" fmla="*/ 3363677 h 3414000"/>
              <a:gd name="connsiteX3" fmla="*/ 12141171 w 12192000"/>
              <a:gd name="connsiteY3" fmla="*/ 3348643 h 3414000"/>
              <a:gd name="connsiteX4" fmla="*/ 12096804 w 12192000"/>
              <a:gd name="connsiteY4" fmla="*/ 3337419 h 3414000"/>
              <a:gd name="connsiteX5" fmla="*/ 12001172 w 12192000"/>
              <a:gd name="connsiteY5" fmla="*/ 3319906 h 3414000"/>
              <a:gd name="connsiteX6" fmla="*/ 11929171 w 12192000"/>
              <a:gd name="connsiteY6" fmla="*/ 3326226 h 3414000"/>
              <a:gd name="connsiteX7" fmla="*/ 11820782 w 12192000"/>
              <a:gd name="connsiteY7" fmla="*/ 3289139 h 3414000"/>
              <a:gd name="connsiteX8" fmla="*/ 11760586 w 12192000"/>
              <a:gd name="connsiteY8" fmla="*/ 3251827 h 3414000"/>
              <a:gd name="connsiteX9" fmla="*/ 11653933 w 12192000"/>
              <a:gd name="connsiteY9" fmla="*/ 3237073 h 3414000"/>
              <a:gd name="connsiteX10" fmla="*/ 11577355 w 12192000"/>
              <a:gd name="connsiteY10" fmla="*/ 3211512 h 3414000"/>
              <a:gd name="connsiteX11" fmla="*/ 11462173 w 12192000"/>
              <a:gd name="connsiteY11" fmla="*/ 3157413 h 3414000"/>
              <a:gd name="connsiteX12" fmla="*/ 11336983 w 12192000"/>
              <a:gd name="connsiteY12" fmla="*/ 3096805 h 3414000"/>
              <a:gd name="connsiteX13" fmla="*/ 11200090 w 12192000"/>
              <a:gd name="connsiteY13" fmla="*/ 3038291 h 3414000"/>
              <a:gd name="connsiteX14" fmla="*/ 10939288 w 12192000"/>
              <a:gd name="connsiteY14" fmla="*/ 2855023 h 3414000"/>
              <a:gd name="connsiteX15" fmla="*/ 10744450 w 12192000"/>
              <a:gd name="connsiteY15" fmla="*/ 2833410 h 3414000"/>
              <a:gd name="connsiteX16" fmla="*/ 10343114 w 12192000"/>
              <a:gd name="connsiteY16" fmla="*/ 2798726 h 3414000"/>
              <a:gd name="connsiteX17" fmla="*/ 9724642 w 12192000"/>
              <a:gd name="connsiteY17" fmla="*/ 2837965 h 3414000"/>
              <a:gd name="connsiteX18" fmla="*/ 8039917 w 12192000"/>
              <a:gd name="connsiteY18" fmla="*/ 2834055 h 3414000"/>
              <a:gd name="connsiteX19" fmla="*/ 6923165 w 12192000"/>
              <a:gd name="connsiteY19" fmla="*/ 2920979 h 3414000"/>
              <a:gd name="connsiteX20" fmla="*/ 3308916 w 12192000"/>
              <a:gd name="connsiteY20" fmla="*/ 3049911 h 3414000"/>
              <a:gd name="connsiteX21" fmla="*/ 2279650 w 12192000"/>
              <a:gd name="connsiteY21" fmla="*/ 3187700 h 3414000"/>
              <a:gd name="connsiteX22" fmla="*/ 2046142 w 12192000"/>
              <a:gd name="connsiteY22" fmla="*/ 3203263 h 3414000"/>
              <a:gd name="connsiteX23" fmla="*/ 1835150 w 12192000"/>
              <a:gd name="connsiteY23" fmla="*/ 3200400 h 3414000"/>
              <a:gd name="connsiteX24" fmla="*/ 1560312 w 12192000"/>
              <a:gd name="connsiteY24" fmla="*/ 3212173 h 3414000"/>
              <a:gd name="connsiteX25" fmla="*/ 1304604 w 12192000"/>
              <a:gd name="connsiteY25" fmla="*/ 3185587 h 3414000"/>
              <a:gd name="connsiteX26" fmla="*/ 1160924 w 12192000"/>
              <a:gd name="connsiteY26" fmla="*/ 3219675 h 3414000"/>
              <a:gd name="connsiteX27" fmla="*/ 909691 w 12192000"/>
              <a:gd name="connsiteY27" fmla="*/ 3216917 h 3414000"/>
              <a:gd name="connsiteX28" fmla="*/ 764022 w 12192000"/>
              <a:gd name="connsiteY28" fmla="*/ 3235844 h 3414000"/>
              <a:gd name="connsiteX29" fmla="*/ 701916 w 12192000"/>
              <a:gd name="connsiteY29" fmla="*/ 3250221 h 3414000"/>
              <a:gd name="connsiteX30" fmla="*/ 408703 w 12192000"/>
              <a:gd name="connsiteY30" fmla="*/ 3323459 h 3414000"/>
              <a:gd name="connsiteX31" fmla="*/ 369867 w 12192000"/>
              <a:gd name="connsiteY31" fmla="*/ 3339093 h 3414000"/>
              <a:gd name="connsiteX32" fmla="*/ 318912 w 12192000"/>
              <a:gd name="connsiteY32" fmla="*/ 3367911 h 3414000"/>
              <a:gd name="connsiteX33" fmla="*/ 119549 w 12192000"/>
              <a:gd name="connsiteY33" fmla="*/ 3404650 h 3414000"/>
              <a:gd name="connsiteX34" fmla="*/ 0 w 12192000"/>
              <a:gd name="connsiteY34" fmla="*/ 3414000 h 3414000"/>
              <a:gd name="connsiteX35" fmla="*/ 0 w 12192000"/>
              <a:gd name="connsiteY35" fmla="*/ 0 h 3414000"/>
              <a:gd name="connsiteX0" fmla="*/ 0 w 12192000"/>
              <a:gd name="connsiteY0" fmla="*/ 0 h 3414000"/>
              <a:gd name="connsiteX1" fmla="*/ 12192000 w 12192000"/>
              <a:gd name="connsiteY1" fmla="*/ 0 h 3414000"/>
              <a:gd name="connsiteX2" fmla="*/ 12192000 w 12192000"/>
              <a:gd name="connsiteY2" fmla="*/ 3363677 h 3414000"/>
              <a:gd name="connsiteX3" fmla="*/ 12141171 w 12192000"/>
              <a:gd name="connsiteY3" fmla="*/ 3348643 h 3414000"/>
              <a:gd name="connsiteX4" fmla="*/ 12096804 w 12192000"/>
              <a:gd name="connsiteY4" fmla="*/ 3337419 h 3414000"/>
              <a:gd name="connsiteX5" fmla="*/ 12001172 w 12192000"/>
              <a:gd name="connsiteY5" fmla="*/ 3319906 h 3414000"/>
              <a:gd name="connsiteX6" fmla="*/ 11929171 w 12192000"/>
              <a:gd name="connsiteY6" fmla="*/ 3326226 h 3414000"/>
              <a:gd name="connsiteX7" fmla="*/ 11820782 w 12192000"/>
              <a:gd name="connsiteY7" fmla="*/ 3289139 h 3414000"/>
              <a:gd name="connsiteX8" fmla="*/ 11760586 w 12192000"/>
              <a:gd name="connsiteY8" fmla="*/ 3251827 h 3414000"/>
              <a:gd name="connsiteX9" fmla="*/ 11653933 w 12192000"/>
              <a:gd name="connsiteY9" fmla="*/ 3237073 h 3414000"/>
              <a:gd name="connsiteX10" fmla="*/ 11577355 w 12192000"/>
              <a:gd name="connsiteY10" fmla="*/ 3211512 h 3414000"/>
              <a:gd name="connsiteX11" fmla="*/ 11462173 w 12192000"/>
              <a:gd name="connsiteY11" fmla="*/ 3157413 h 3414000"/>
              <a:gd name="connsiteX12" fmla="*/ 11336983 w 12192000"/>
              <a:gd name="connsiteY12" fmla="*/ 3096805 h 3414000"/>
              <a:gd name="connsiteX13" fmla="*/ 11200090 w 12192000"/>
              <a:gd name="connsiteY13" fmla="*/ 3038291 h 3414000"/>
              <a:gd name="connsiteX14" fmla="*/ 10939288 w 12192000"/>
              <a:gd name="connsiteY14" fmla="*/ 2855023 h 3414000"/>
              <a:gd name="connsiteX15" fmla="*/ 10744450 w 12192000"/>
              <a:gd name="connsiteY15" fmla="*/ 2833410 h 3414000"/>
              <a:gd name="connsiteX16" fmla="*/ 10343114 w 12192000"/>
              <a:gd name="connsiteY16" fmla="*/ 2798726 h 3414000"/>
              <a:gd name="connsiteX17" fmla="*/ 9724642 w 12192000"/>
              <a:gd name="connsiteY17" fmla="*/ 2837965 h 3414000"/>
              <a:gd name="connsiteX18" fmla="*/ 8039917 w 12192000"/>
              <a:gd name="connsiteY18" fmla="*/ 2834055 h 3414000"/>
              <a:gd name="connsiteX19" fmla="*/ 6923165 w 12192000"/>
              <a:gd name="connsiteY19" fmla="*/ 2920979 h 3414000"/>
              <a:gd name="connsiteX20" fmla="*/ 3308916 w 12192000"/>
              <a:gd name="connsiteY20" fmla="*/ 3049911 h 3414000"/>
              <a:gd name="connsiteX21" fmla="*/ 2279650 w 12192000"/>
              <a:gd name="connsiteY21" fmla="*/ 3187700 h 3414000"/>
              <a:gd name="connsiteX22" fmla="*/ 2046142 w 12192000"/>
              <a:gd name="connsiteY22" fmla="*/ 3203263 h 3414000"/>
              <a:gd name="connsiteX23" fmla="*/ 1835150 w 12192000"/>
              <a:gd name="connsiteY23" fmla="*/ 3200400 h 3414000"/>
              <a:gd name="connsiteX24" fmla="*/ 1560312 w 12192000"/>
              <a:gd name="connsiteY24" fmla="*/ 3212173 h 3414000"/>
              <a:gd name="connsiteX25" fmla="*/ 1304604 w 12192000"/>
              <a:gd name="connsiteY25" fmla="*/ 3185587 h 3414000"/>
              <a:gd name="connsiteX26" fmla="*/ 1160924 w 12192000"/>
              <a:gd name="connsiteY26" fmla="*/ 3219675 h 3414000"/>
              <a:gd name="connsiteX27" fmla="*/ 909691 w 12192000"/>
              <a:gd name="connsiteY27" fmla="*/ 3216917 h 3414000"/>
              <a:gd name="connsiteX28" fmla="*/ 764022 w 12192000"/>
              <a:gd name="connsiteY28" fmla="*/ 3235844 h 3414000"/>
              <a:gd name="connsiteX29" fmla="*/ 701916 w 12192000"/>
              <a:gd name="connsiteY29" fmla="*/ 3250221 h 3414000"/>
              <a:gd name="connsiteX30" fmla="*/ 408703 w 12192000"/>
              <a:gd name="connsiteY30" fmla="*/ 3323459 h 3414000"/>
              <a:gd name="connsiteX31" fmla="*/ 369867 w 12192000"/>
              <a:gd name="connsiteY31" fmla="*/ 3339093 h 3414000"/>
              <a:gd name="connsiteX32" fmla="*/ 318912 w 12192000"/>
              <a:gd name="connsiteY32" fmla="*/ 3367911 h 3414000"/>
              <a:gd name="connsiteX33" fmla="*/ 119549 w 12192000"/>
              <a:gd name="connsiteY33" fmla="*/ 3404650 h 3414000"/>
              <a:gd name="connsiteX34" fmla="*/ 0 w 12192000"/>
              <a:gd name="connsiteY34" fmla="*/ 3414000 h 3414000"/>
              <a:gd name="connsiteX35" fmla="*/ 0 w 12192000"/>
              <a:gd name="connsiteY35" fmla="*/ 0 h 3414000"/>
              <a:gd name="connsiteX0" fmla="*/ 0 w 12192000"/>
              <a:gd name="connsiteY0" fmla="*/ 0 h 3414000"/>
              <a:gd name="connsiteX1" fmla="*/ 12192000 w 12192000"/>
              <a:gd name="connsiteY1" fmla="*/ 0 h 3414000"/>
              <a:gd name="connsiteX2" fmla="*/ 12192000 w 12192000"/>
              <a:gd name="connsiteY2" fmla="*/ 3363677 h 3414000"/>
              <a:gd name="connsiteX3" fmla="*/ 12141171 w 12192000"/>
              <a:gd name="connsiteY3" fmla="*/ 3348643 h 3414000"/>
              <a:gd name="connsiteX4" fmla="*/ 12096804 w 12192000"/>
              <a:gd name="connsiteY4" fmla="*/ 3337419 h 3414000"/>
              <a:gd name="connsiteX5" fmla="*/ 12001172 w 12192000"/>
              <a:gd name="connsiteY5" fmla="*/ 3319906 h 3414000"/>
              <a:gd name="connsiteX6" fmla="*/ 11929171 w 12192000"/>
              <a:gd name="connsiteY6" fmla="*/ 3326226 h 3414000"/>
              <a:gd name="connsiteX7" fmla="*/ 11820782 w 12192000"/>
              <a:gd name="connsiteY7" fmla="*/ 3289139 h 3414000"/>
              <a:gd name="connsiteX8" fmla="*/ 11760586 w 12192000"/>
              <a:gd name="connsiteY8" fmla="*/ 3251827 h 3414000"/>
              <a:gd name="connsiteX9" fmla="*/ 11653933 w 12192000"/>
              <a:gd name="connsiteY9" fmla="*/ 3237073 h 3414000"/>
              <a:gd name="connsiteX10" fmla="*/ 11577355 w 12192000"/>
              <a:gd name="connsiteY10" fmla="*/ 3211512 h 3414000"/>
              <a:gd name="connsiteX11" fmla="*/ 11462173 w 12192000"/>
              <a:gd name="connsiteY11" fmla="*/ 3157413 h 3414000"/>
              <a:gd name="connsiteX12" fmla="*/ 11336983 w 12192000"/>
              <a:gd name="connsiteY12" fmla="*/ 3096805 h 3414000"/>
              <a:gd name="connsiteX13" fmla="*/ 11200090 w 12192000"/>
              <a:gd name="connsiteY13" fmla="*/ 3038291 h 3414000"/>
              <a:gd name="connsiteX14" fmla="*/ 11059177 w 12192000"/>
              <a:gd name="connsiteY14" fmla="*/ 2907018 h 3414000"/>
              <a:gd name="connsiteX15" fmla="*/ 10939288 w 12192000"/>
              <a:gd name="connsiteY15" fmla="*/ 2855023 h 3414000"/>
              <a:gd name="connsiteX16" fmla="*/ 10744450 w 12192000"/>
              <a:gd name="connsiteY16" fmla="*/ 2833410 h 3414000"/>
              <a:gd name="connsiteX17" fmla="*/ 10343114 w 12192000"/>
              <a:gd name="connsiteY17" fmla="*/ 2798726 h 3414000"/>
              <a:gd name="connsiteX18" fmla="*/ 9724642 w 12192000"/>
              <a:gd name="connsiteY18" fmla="*/ 2837965 h 3414000"/>
              <a:gd name="connsiteX19" fmla="*/ 8039917 w 12192000"/>
              <a:gd name="connsiteY19" fmla="*/ 2834055 h 3414000"/>
              <a:gd name="connsiteX20" fmla="*/ 6923165 w 12192000"/>
              <a:gd name="connsiteY20" fmla="*/ 2920979 h 3414000"/>
              <a:gd name="connsiteX21" fmla="*/ 3308916 w 12192000"/>
              <a:gd name="connsiteY21" fmla="*/ 3049911 h 3414000"/>
              <a:gd name="connsiteX22" fmla="*/ 2279650 w 12192000"/>
              <a:gd name="connsiteY22" fmla="*/ 3187700 h 3414000"/>
              <a:gd name="connsiteX23" fmla="*/ 2046142 w 12192000"/>
              <a:gd name="connsiteY23" fmla="*/ 3203263 h 3414000"/>
              <a:gd name="connsiteX24" fmla="*/ 1835150 w 12192000"/>
              <a:gd name="connsiteY24" fmla="*/ 3200400 h 3414000"/>
              <a:gd name="connsiteX25" fmla="*/ 1560312 w 12192000"/>
              <a:gd name="connsiteY25" fmla="*/ 3212173 h 3414000"/>
              <a:gd name="connsiteX26" fmla="*/ 1304604 w 12192000"/>
              <a:gd name="connsiteY26" fmla="*/ 3185587 h 3414000"/>
              <a:gd name="connsiteX27" fmla="*/ 1160924 w 12192000"/>
              <a:gd name="connsiteY27" fmla="*/ 3219675 h 3414000"/>
              <a:gd name="connsiteX28" fmla="*/ 909691 w 12192000"/>
              <a:gd name="connsiteY28" fmla="*/ 3216917 h 3414000"/>
              <a:gd name="connsiteX29" fmla="*/ 764022 w 12192000"/>
              <a:gd name="connsiteY29" fmla="*/ 3235844 h 3414000"/>
              <a:gd name="connsiteX30" fmla="*/ 701916 w 12192000"/>
              <a:gd name="connsiteY30" fmla="*/ 3250221 h 3414000"/>
              <a:gd name="connsiteX31" fmla="*/ 408703 w 12192000"/>
              <a:gd name="connsiteY31" fmla="*/ 3323459 h 3414000"/>
              <a:gd name="connsiteX32" fmla="*/ 369867 w 12192000"/>
              <a:gd name="connsiteY32" fmla="*/ 3339093 h 3414000"/>
              <a:gd name="connsiteX33" fmla="*/ 318912 w 12192000"/>
              <a:gd name="connsiteY33" fmla="*/ 3367911 h 3414000"/>
              <a:gd name="connsiteX34" fmla="*/ 119549 w 12192000"/>
              <a:gd name="connsiteY34" fmla="*/ 3404650 h 3414000"/>
              <a:gd name="connsiteX35" fmla="*/ 0 w 12192000"/>
              <a:gd name="connsiteY35" fmla="*/ 3414000 h 3414000"/>
              <a:gd name="connsiteX36" fmla="*/ 0 w 12192000"/>
              <a:gd name="connsiteY36" fmla="*/ 0 h 3414000"/>
              <a:gd name="connsiteX0" fmla="*/ 0 w 12192000"/>
              <a:gd name="connsiteY0" fmla="*/ 0 h 3414000"/>
              <a:gd name="connsiteX1" fmla="*/ 12192000 w 12192000"/>
              <a:gd name="connsiteY1" fmla="*/ 0 h 3414000"/>
              <a:gd name="connsiteX2" fmla="*/ 12192000 w 12192000"/>
              <a:gd name="connsiteY2" fmla="*/ 3363677 h 3414000"/>
              <a:gd name="connsiteX3" fmla="*/ 12141171 w 12192000"/>
              <a:gd name="connsiteY3" fmla="*/ 3348643 h 3414000"/>
              <a:gd name="connsiteX4" fmla="*/ 12096804 w 12192000"/>
              <a:gd name="connsiteY4" fmla="*/ 3337419 h 3414000"/>
              <a:gd name="connsiteX5" fmla="*/ 12001172 w 12192000"/>
              <a:gd name="connsiteY5" fmla="*/ 3319906 h 3414000"/>
              <a:gd name="connsiteX6" fmla="*/ 11929171 w 12192000"/>
              <a:gd name="connsiteY6" fmla="*/ 3326226 h 3414000"/>
              <a:gd name="connsiteX7" fmla="*/ 11820782 w 12192000"/>
              <a:gd name="connsiteY7" fmla="*/ 3289139 h 3414000"/>
              <a:gd name="connsiteX8" fmla="*/ 11760586 w 12192000"/>
              <a:gd name="connsiteY8" fmla="*/ 3251827 h 3414000"/>
              <a:gd name="connsiteX9" fmla="*/ 11653933 w 12192000"/>
              <a:gd name="connsiteY9" fmla="*/ 3237073 h 3414000"/>
              <a:gd name="connsiteX10" fmla="*/ 11577355 w 12192000"/>
              <a:gd name="connsiteY10" fmla="*/ 3211512 h 3414000"/>
              <a:gd name="connsiteX11" fmla="*/ 11462173 w 12192000"/>
              <a:gd name="connsiteY11" fmla="*/ 3157413 h 3414000"/>
              <a:gd name="connsiteX12" fmla="*/ 11336983 w 12192000"/>
              <a:gd name="connsiteY12" fmla="*/ 3096805 h 3414000"/>
              <a:gd name="connsiteX13" fmla="*/ 11200090 w 12192000"/>
              <a:gd name="connsiteY13" fmla="*/ 3038291 h 3414000"/>
              <a:gd name="connsiteX14" fmla="*/ 11053220 w 12192000"/>
              <a:gd name="connsiteY14" fmla="*/ 2918932 h 3414000"/>
              <a:gd name="connsiteX15" fmla="*/ 10939288 w 12192000"/>
              <a:gd name="connsiteY15" fmla="*/ 2855023 h 3414000"/>
              <a:gd name="connsiteX16" fmla="*/ 10744450 w 12192000"/>
              <a:gd name="connsiteY16" fmla="*/ 2833410 h 3414000"/>
              <a:gd name="connsiteX17" fmla="*/ 10343114 w 12192000"/>
              <a:gd name="connsiteY17" fmla="*/ 2798726 h 3414000"/>
              <a:gd name="connsiteX18" fmla="*/ 9724642 w 12192000"/>
              <a:gd name="connsiteY18" fmla="*/ 2837965 h 3414000"/>
              <a:gd name="connsiteX19" fmla="*/ 8039917 w 12192000"/>
              <a:gd name="connsiteY19" fmla="*/ 2834055 h 3414000"/>
              <a:gd name="connsiteX20" fmla="*/ 6923165 w 12192000"/>
              <a:gd name="connsiteY20" fmla="*/ 2920979 h 3414000"/>
              <a:gd name="connsiteX21" fmla="*/ 3308916 w 12192000"/>
              <a:gd name="connsiteY21" fmla="*/ 3049911 h 3414000"/>
              <a:gd name="connsiteX22" fmla="*/ 2279650 w 12192000"/>
              <a:gd name="connsiteY22" fmla="*/ 3187700 h 3414000"/>
              <a:gd name="connsiteX23" fmla="*/ 2046142 w 12192000"/>
              <a:gd name="connsiteY23" fmla="*/ 3203263 h 3414000"/>
              <a:gd name="connsiteX24" fmla="*/ 1835150 w 12192000"/>
              <a:gd name="connsiteY24" fmla="*/ 3200400 h 3414000"/>
              <a:gd name="connsiteX25" fmla="*/ 1560312 w 12192000"/>
              <a:gd name="connsiteY25" fmla="*/ 3212173 h 3414000"/>
              <a:gd name="connsiteX26" fmla="*/ 1304604 w 12192000"/>
              <a:gd name="connsiteY26" fmla="*/ 3185587 h 3414000"/>
              <a:gd name="connsiteX27" fmla="*/ 1160924 w 12192000"/>
              <a:gd name="connsiteY27" fmla="*/ 3219675 h 3414000"/>
              <a:gd name="connsiteX28" fmla="*/ 909691 w 12192000"/>
              <a:gd name="connsiteY28" fmla="*/ 3216917 h 3414000"/>
              <a:gd name="connsiteX29" fmla="*/ 764022 w 12192000"/>
              <a:gd name="connsiteY29" fmla="*/ 3235844 h 3414000"/>
              <a:gd name="connsiteX30" fmla="*/ 701916 w 12192000"/>
              <a:gd name="connsiteY30" fmla="*/ 3250221 h 3414000"/>
              <a:gd name="connsiteX31" fmla="*/ 408703 w 12192000"/>
              <a:gd name="connsiteY31" fmla="*/ 3323459 h 3414000"/>
              <a:gd name="connsiteX32" fmla="*/ 369867 w 12192000"/>
              <a:gd name="connsiteY32" fmla="*/ 3339093 h 3414000"/>
              <a:gd name="connsiteX33" fmla="*/ 318912 w 12192000"/>
              <a:gd name="connsiteY33" fmla="*/ 3367911 h 3414000"/>
              <a:gd name="connsiteX34" fmla="*/ 119549 w 12192000"/>
              <a:gd name="connsiteY34" fmla="*/ 3404650 h 3414000"/>
              <a:gd name="connsiteX35" fmla="*/ 0 w 12192000"/>
              <a:gd name="connsiteY35" fmla="*/ 3414000 h 3414000"/>
              <a:gd name="connsiteX36" fmla="*/ 0 w 12192000"/>
              <a:gd name="connsiteY36" fmla="*/ 0 h 3414000"/>
              <a:gd name="connsiteX0" fmla="*/ 0 w 12192000"/>
              <a:gd name="connsiteY0" fmla="*/ 0 h 3414000"/>
              <a:gd name="connsiteX1" fmla="*/ 12192000 w 12192000"/>
              <a:gd name="connsiteY1" fmla="*/ 0 h 3414000"/>
              <a:gd name="connsiteX2" fmla="*/ 12192000 w 12192000"/>
              <a:gd name="connsiteY2" fmla="*/ 3363677 h 3414000"/>
              <a:gd name="connsiteX3" fmla="*/ 12141171 w 12192000"/>
              <a:gd name="connsiteY3" fmla="*/ 3348643 h 3414000"/>
              <a:gd name="connsiteX4" fmla="*/ 12096804 w 12192000"/>
              <a:gd name="connsiteY4" fmla="*/ 3337419 h 3414000"/>
              <a:gd name="connsiteX5" fmla="*/ 12001172 w 12192000"/>
              <a:gd name="connsiteY5" fmla="*/ 3319906 h 3414000"/>
              <a:gd name="connsiteX6" fmla="*/ 11929171 w 12192000"/>
              <a:gd name="connsiteY6" fmla="*/ 3326226 h 3414000"/>
              <a:gd name="connsiteX7" fmla="*/ 11820782 w 12192000"/>
              <a:gd name="connsiteY7" fmla="*/ 3289139 h 3414000"/>
              <a:gd name="connsiteX8" fmla="*/ 11760586 w 12192000"/>
              <a:gd name="connsiteY8" fmla="*/ 3251827 h 3414000"/>
              <a:gd name="connsiteX9" fmla="*/ 11653933 w 12192000"/>
              <a:gd name="connsiteY9" fmla="*/ 3237073 h 3414000"/>
              <a:gd name="connsiteX10" fmla="*/ 11577355 w 12192000"/>
              <a:gd name="connsiteY10" fmla="*/ 3211512 h 3414000"/>
              <a:gd name="connsiteX11" fmla="*/ 11462173 w 12192000"/>
              <a:gd name="connsiteY11" fmla="*/ 3157413 h 3414000"/>
              <a:gd name="connsiteX12" fmla="*/ 11336983 w 12192000"/>
              <a:gd name="connsiteY12" fmla="*/ 3096805 h 3414000"/>
              <a:gd name="connsiteX13" fmla="*/ 11200090 w 12192000"/>
              <a:gd name="connsiteY13" fmla="*/ 3038291 h 3414000"/>
              <a:gd name="connsiteX14" fmla="*/ 11053220 w 12192000"/>
              <a:gd name="connsiteY14" fmla="*/ 2918932 h 3414000"/>
              <a:gd name="connsiteX15" fmla="*/ 10939288 w 12192000"/>
              <a:gd name="connsiteY15" fmla="*/ 2855023 h 3414000"/>
              <a:gd name="connsiteX16" fmla="*/ 10744450 w 12192000"/>
              <a:gd name="connsiteY16" fmla="*/ 2833410 h 3414000"/>
              <a:gd name="connsiteX17" fmla="*/ 10343114 w 12192000"/>
              <a:gd name="connsiteY17" fmla="*/ 2798726 h 3414000"/>
              <a:gd name="connsiteX18" fmla="*/ 9724642 w 12192000"/>
              <a:gd name="connsiteY18" fmla="*/ 2837965 h 3414000"/>
              <a:gd name="connsiteX19" fmla="*/ 8039917 w 12192000"/>
              <a:gd name="connsiteY19" fmla="*/ 2834055 h 3414000"/>
              <a:gd name="connsiteX20" fmla="*/ 6923165 w 12192000"/>
              <a:gd name="connsiteY20" fmla="*/ 2920979 h 3414000"/>
              <a:gd name="connsiteX21" fmla="*/ 3308916 w 12192000"/>
              <a:gd name="connsiteY21" fmla="*/ 3049911 h 3414000"/>
              <a:gd name="connsiteX22" fmla="*/ 2279650 w 12192000"/>
              <a:gd name="connsiteY22" fmla="*/ 3187700 h 3414000"/>
              <a:gd name="connsiteX23" fmla="*/ 2046142 w 12192000"/>
              <a:gd name="connsiteY23" fmla="*/ 3203263 h 3414000"/>
              <a:gd name="connsiteX24" fmla="*/ 1835150 w 12192000"/>
              <a:gd name="connsiteY24" fmla="*/ 3200400 h 3414000"/>
              <a:gd name="connsiteX25" fmla="*/ 1560312 w 12192000"/>
              <a:gd name="connsiteY25" fmla="*/ 3212173 h 3414000"/>
              <a:gd name="connsiteX26" fmla="*/ 1304604 w 12192000"/>
              <a:gd name="connsiteY26" fmla="*/ 3185587 h 3414000"/>
              <a:gd name="connsiteX27" fmla="*/ 1160924 w 12192000"/>
              <a:gd name="connsiteY27" fmla="*/ 3219675 h 3414000"/>
              <a:gd name="connsiteX28" fmla="*/ 909691 w 12192000"/>
              <a:gd name="connsiteY28" fmla="*/ 3216917 h 3414000"/>
              <a:gd name="connsiteX29" fmla="*/ 764022 w 12192000"/>
              <a:gd name="connsiteY29" fmla="*/ 3235844 h 3414000"/>
              <a:gd name="connsiteX30" fmla="*/ 701916 w 12192000"/>
              <a:gd name="connsiteY30" fmla="*/ 3250221 h 3414000"/>
              <a:gd name="connsiteX31" fmla="*/ 408703 w 12192000"/>
              <a:gd name="connsiteY31" fmla="*/ 3323459 h 3414000"/>
              <a:gd name="connsiteX32" fmla="*/ 369867 w 12192000"/>
              <a:gd name="connsiteY32" fmla="*/ 3339093 h 3414000"/>
              <a:gd name="connsiteX33" fmla="*/ 318912 w 12192000"/>
              <a:gd name="connsiteY33" fmla="*/ 3367911 h 3414000"/>
              <a:gd name="connsiteX34" fmla="*/ 119549 w 12192000"/>
              <a:gd name="connsiteY34" fmla="*/ 3404650 h 3414000"/>
              <a:gd name="connsiteX35" fmla="*/ 0 w 12192000"/>
              <a:gd name="connsiteY35" fmla="*/ 3414000 h 3414000"/>
              <a:gd name="connsiteX36" fmla="*/ 0 w 12192000"/>
              <a:gd name="connsiteY36" fmla="*/ 0 h 3414000"/>
              <a:gd name="connsiteX0" fmla="*/ 0 w 12192000"/>
              <a:gd name="connsiteY0" fmla="*/ 0 h 3414000"/>
              <a:gd name="connsiteX1" fmla="*/ 12192000 w 12192000"/>
              <a:gd name="connsiteY1" fmla="*/ 0 h 3414000"/>
              <a:gd name="connsiteX2" fmla="*/ 12192000 w 12192000"/>
              <a:gd name="connsiteY2" fmla="*/ 3363677 h 3414000"/>
              <a:gd name="connsiteX3" fmla="*/ 12141171 w 12192000"/>
              <a:gd name="connsiteY3" fmla="*/ 3348643 h 3414000"/>
              <a:gd name="connsiteX4" fmla="*/ 12096804 w 12192000"/>
              <a:gd name="connsiteY4" fmla="*/ 3337419 h 3414000"/>
              <a:gd name="connsiteX5" fmla="*/ 12001172 w 12192000"/>
              <a:gd name="connsiteY5" fmla="*/ 3319906 h 3414000"/>
              <a:gd name="connsiteX6" fmla="*/ 11929171 w 12192000"/>
              <a:gd name="connsiteY6" fmla="*/ 3326226 h 3414000"/>
              <a:gd name="connsiteX7" fmla="*/ 11820782 w 12192000"/>
              <a:gd name="connsiteY7" fmla="*/ 3289139 h 3414000"/>
              <a:gd name="connsiteX8" fmla="*/ 11760586 w 12192000"/>
              <a:gd name="connsiteY8" fmla="*/ 3251827 h 3414000"/>
              <a:gd name="connsiteX9" fmla="*/ 11653933 w 12192000"/>
              <a:gd name="connsiteY9" fmla="*/ 3237073 h 3414000"/>
              <a:gd name="connsiteX10" fmla="*/ 11577355 w 12192000"/>
              <a:gd name="connsiteY10" fmla="*/ 3211512 h 3414000"/>
              <a:gd name="connsiteX11" fmla="*/ 11462173 w 12192000"/>
              <a:gd name="connsiteY11" fmla="*/ 3157413 h 3414000"/>
              <a:gd name="connsiteX12" fmla="*/ 11336983 w 12192000"/>
              <a:gd name="connsiteY12" fmla="*/ 3096805 h 3414000"/>
              <a:gd name="connsiteX13" fmla="*/ 11285543 w 12192000"/>
              <a:gd name="connsiteY13" fmla="*/ 3085728 h 3414000"/>
              <a:gd name="connsiteX14" fmla="*/ 11200090 w 12192000"/>
              <a:gd name="connsiteY14" fmla="*/ 3038291 h 3414000"/>
              <a:gd name="connsiteX15" fmla="*/ 11053220 w 12192000"/>
              <a:gd name="connsiteY15" fmla="*/ 2918932 h 3414000"/>
              <a:gd name="connsiteX16" fmla="*/ 10939288 w 12192000"/>
              <a:gd name="connsiteY16" fmla="*/ 2855023 h 3414000"/>
              <a:gd name="connsiteX17" fmla="*/ 10744450 w 12192000"/>
              <a:gd name="connsiteY17" fmla="*/ 2833410 h 3414000"/>
              <a:gd name="connsiteX18" fmla="*/ 10343114 w 12192000"/>
              <a:gd name="connsiteY18" fmla="*/ 2798726 h 3414000"/>
              <a:gd name="connsiteX19" fmla="*/ 9724642 w 12192000"/>
              <a:gd name="connsiteY19" fmla="*/ 2837965 h 3414000"/>
              <a:gd name="connsiteX20" fmla="*/ 8039917 w 12192000"/>
              <a:gd name="connsiteY20" fmla="*/ 2834055 h 3414000"/>
              <a:gd name="connsiteX21" fmla="*/ 6923165 w 12192000"/>
              <a:gd name="connsiteY21" fmla="*/ 2920979 h 3414000"/>
              <a:gd name="connsiteX22" fmla="*/ 3308916 w 12192000"/>
              <a:gd name="connsiteY22" fmla="*/ 3049911 h 3414000"/>
              <a:gd name="connsiteX23" fmla="*/ 2279650 w 12192000"/>
              <a:gd name="connsiteY23" fmla="*/ 3187700 h 3414000"/>
              <a:gd name="connsiteX24" fmla="*/ 2046142 w 12192000"/>
              <a:gd name="connsiteY24" fmla="*/ 3203263 h 3414000"/>
              <a:gd name="connsiteX25" fmla="*/ 1835150 w 12192000"/>
              <a:gd name="connsiteY25" fmla="*/ 3200400 h 3414000"/>
              <a:gd name="connsiteX26" fmla="*/ 1560312 w 12192000"/>
              <a:gd name="connsiteY26" fmla="*/ 3212173 h 3414000"/>
              <a:gd name="connsiteX27" fmla="*/ 1304604 w 12192000"/>
              <a:gd name="connsiteY27" fmla="*/ 3185587 h 3414000"/>
              <a:gd name="connsiteX28" fmla="*/ 1160924 w 12192000"/>
              <a:gd name="connsiteY28" fmla="*/ 3219675 h 3414000"/>
              <a:gd name="connsiteX29" fmla="*/ 909691 w 12192000"/>
              <a:gd name="connsiteY29" fmla="*/ 3216917 h 3414000"/>
              <a:gd name="connsiteX30" fmla="*/ 764022 w 12192000"/>
              <a:gd name="connsiteY30" fmla="*/ 3235844 h 3414000"/>
              <a:gd name="connsiteX31" fmla="*/ 701916 w 12192000"/>
              <a:gd name="connsiteY31" fmla="*/ 3250221 h 3414000"/>
              <a:gd name="connsiteX32" fmla="*/ 408703 w 12192000"/>
              <a:gd name="connsiteY32" fmla="*/ 3323459 h 3414000"/>
              <a:gd name="connsiteX33" fmla="*/ 369867 w 12192000"/>
              <a:gd name="connsiteY33" fmla="*/ 3339093 h 3414000"/>
              <a:gd name="connsiteX34" fmla="*/ 318912 w 12192000"/>
              <a:gd name="connsiteY34" fmla="*/ 3367911 h 3414000"/>
              <a:gd name="connsiteX35" fmla="*/ 119549 w 12192000"/>
              <a:gd name="connsiteY35" fmla="*/ 3404650 h 3414000"/>
              <a:gd name="connsiteX36" fmla="*/ 0 w 12192000"/>
              <a:gd name="connsiteY36" fmla="*/ 3414000 h 3414000"/>
              <a:gd name="connsiteX37" fmla="*/ 0 w 12192000"/>
              <a:gd name="connsiteY37" fmla="*/ 0 h 3414000"/>
              <a:gd name="connsiteX0" fmla="*/ 0 w 12192000"/>
              <a:gd name="connsiteY0" fmla="*/ 0 h 3414000"/>
              <a:gd name="connsiteX1" fmla="*/ 12192000 w 12192000"/>
              <a:gd name="connsiteY1" fmla="*/ 0 h 3414000"/>
              <a:gd name="connsiteX2" fmla="*/ 12192000 w 12192000"/>
              <a:gd name="connsiteY2" fmla="*/ 3363677 h 3414000"/>
              <a:gd name="connsiteX3" fmla="*/ 12141171 w 12192000"/>
              <a:gd name="connsiteY3" fmla="*/ 3348643 h 3414000"/>
              <a:gd name="connsiteX4" fmla="*/ 12096804 w 12192000"/>
              <a:gd name="connsiteY4" fmla="*/ 3337419 h 3414000"/>
              <a:gd name="connsiteX5" fmla="*/ 12001172 w 12192000"/>
              <a:gd name="connsiteY5" fmla="*/ 3319906 h 3414000"/>
              <a:gd name="connsiteX6" fmla="*/ 11929171 w 12192000"/>
              <a:gd name="connsiteY6" fmla="*/ 3326226 h 3414000"/>
              <a:gd name="connsiteX7" fmla="*/ 11820782 w 12192000"/>
              <a:gd name="connsiteY7" fmla="*/ 3289139 h 3414000"/>
              <a:gd name="connsiteX8" fmla="*/ 11760586 w 12192000"/>
              <a:gd name="connsiteY8" fmla="*/ 3251827 h 3414000"/>
              <a:gd name="connsiteX9" fmla="*/ 11653933 w 12192000"/>
              <a:gd name="connsiteY9" fmla="*/ 3237073 h 3414000"/>
              <a:gd name="connsiteX10" fmla="*/ 11577355 w 12192000"/>
              <a:gd name="connsiteY10" fmla="*/ 3211512 h 3414000"/>
              <a:gd name="connsiteX11" fmla="*/ 11462173 w 12192000"/>
              <a:gd name="connsiteY11" fmla="*/ 3157413 h 3414000"/>
              <a:gd name="connsiteX12" fmla="*/ 11336983 w 12192000"/>
              <a:gd name="connsiteY12" fmla="*/ 3096805 h 3414000"/>
              <a:gd name="connsiteX13" fmla="*/ 11255758 w 12192000"/>
              <a:gd name="connsiteY13" fmla="*/ 3091685 h 3414000"/>
              <a:gd name="connsiteX14" fmla="*/ 11200090 w 12192000"/>
              <a:gd name="connsiteY14" fmla="*/ 3038291 h 3414000"/>
              <a:gd name="connsiteX15" fmla="*/ 11053220 w 12192000"/>
              <a:gd name="connsiteY15" fmla="*/ 2918932 h 3414000"/>
              <a:gd name="connsiteX16" fmla="*/ 10939288 w 12192000"/>
              <a:gd name="connsiteY16" fmla="*/ 2855023 h 3414000"/>
              <a:gd name="connsiteX17" fmla="*/ 10744450 w 12192000"/>
              <a:gd name="connsiteY17" fmla="*/ 2833410 h 3414000"/>
              <a:gd name="connsiteX18" fmla="*/ 10343114 w 12192000"/>
              <a:gd name="connsiteY18" fmla="*/ 2798726 h 3414000"/>
              <a:gd name="connsiteX19" fmla="*/ 9724642 w 12192000"/>
              <a:gd name="connsiteY19" fmla="*/ 2837965 h 3414000"/>
              <a:gd name="connsiteX20" fmla="*/ 8039917 w 12192000"/>
              <a:gd name="connsiteY20" fmla="*/ 2834055 h 3414000"/>
              <a:gd name="connsiteX21" fmla="*/ 6923165 w 12192000"/>
              <a:gd name="connsiteY21" fmla="*/ 2920979 h 3414000"/>
              <a:gd name="connsiteX22" fmla="*/ 3308916 w 12192000"/>
              <a:gd name="connsiteY22" fmla="*/ 3049911 h 3414000"/>
              <a:gd name="connsiteX23" fmla="*/ 2279650 w 12192000"/>
              <a:gd name="connsiteY23" fmla="*/ 3187700 h 3414000"/>
              <a:gd name="connsiteX24" fmla="*/ 2046142 w 12192000"/>
              <a:gd name="connsiteY24" fmla="*/ 3203263 h 3414000"/>
              <a:gd name="connsiteX25" fmla="*/ 1835150 w 12192000"/>
              <a:gd name="connsiteY25" fmla="*/ 3200400 h 3414000"/>
              <a:gd name="connsiteX26" fmla="*/ 1560312 w 12192000"/>
              <a:gd name="connsiteY26" fmla="*/ 3212173 h 3414000"/>
              <a:gd name="connsiteX27" fmla="*/ 1304604 w 12192000"/>
              <a:gd name="connsiteY27" fmla="*/ 3185587 h 3414000"/>
              <a:gd name="connsiteX28" fmla="*/ 1160924 w 12192000"/>
              <a:gd name="connsiteY28" fmla="*/ 3219675 h 3414000"/>
              <a:gd name="connsiteX29" fmla="*/ 909691 w 12192000"/>
              <a:gd name="connsiteY29" fmla="*/ 3216917 h 3414000"/>
              <a:gd name="connsiteX30" fmla="*/ 764022 w 12192000"/>
              <a:gd name="connsiteY30" fmla="*/ 3235844 h 3414000"/>
              <a:gd name="connsiteX31" fmla="*/ 701916 w 12192000"/>
              <a:gd name="connsiteY31" fmla="*/ 3250221 h 3414000"/>
              <a:gd name="connsiteX32" fmla="*/ 408703 w 12192000"/>
              <a:gd name="connsiteY32" fmla="*/ 3323459 h 3414000"/>
              <a:gd name="connsiteX33" fmla="*/ 369867 w 12192000"/>
              <a:gd name="connsiteY33" fmla="*/ 3339093 h 3414000"/>
              <a:gd name="connsiteX34" fmla="*/ 318912 w 12192000"/>
              <a:gd name="connsiteY34" fmla="*/ 3367911 h 3414000"/>
              <a:gd name="connsiteX35" fmla="*/ 119549 w 12192000"/>
              <a:gd name="connsiteY35" fmla="*/ 3404650 h 3414000"/>
              <a:gd name="connsiteX36" fmla="*/ 0 w 12192000"/>
              <a:gd name="connsiteY36" fmla="*/ 3414000 h 3414000"/>
              <a:gd name="connsiteX37" fmla="*/ 0 w 12192000"/>
              <a:gd name="connsiteY37" fmla="*/ 0 h 3414000"/>
              <a:gd name="connsiteX0" fmla="*/ 0 w 12192000"/>
              <a:gd name="connsiteY0" fmla="*/ 0 h 3414000"/>
              <a:gd name="connsiteX1" fmla="*/ 12192000 w 12192000"/>
              <a:gd name="connsiteY1" fmla="*/ 0 h 3414000"/>
              <a:gd name="connsiteX2" fmla="*/ 12192000 w 12192000"/>
              <a:gd name="connsiteY2" fmla="*/ 3363677 h 3414000"/>
              <a:gd name="connsiteX3" fmla="*/ 12141171 w 12192000"/>
              <a:gd name="connsiteY3" fmla="*/ 3348643 h 3414000"/>
              <a:gd name="connsiteX4" fmla="*/ 12096804 w 12192000"/>
              <a:gd name="connsiteY4" fmla="*/ 3337419 h 3414000"/>
              <a:gd name="connsiteX5" fmla="*/ 12001172 w 12192000"/>
              <a:gd name="connsiteY5" fmla="*/ 3319906 h 3414000"/>
              <a:gd name="connsiteX6" fmla="*/ 11929171 w 12192000"/>
              <a:gd name="connsiteY6" fmla="*/ 3326226 h 3414000"/>
              <a:gd name="connsiteX7" fmla="*/ 11820782 w 12192000"/>
              <a:gd name="connsiteY7" fmla="*/ 3289139 h 3414000"/>
              <a:gd name="connsiteX8" fmla="*/ 11760586 w 12192000"/>
              <a:gd name="connsiteY8" fmla="*/ 3251827 h 3414000"/>
              <a:gd name="connsiteX9" fmla="*/ 11653933 w 12192000"/>
              <a:gd name="connsiteY9" fmla="*/ 3237073 h 3414000"/>
              <a:gd name="connsiteX10" fmla="*/ 11577355 w 12192000"/>
              <a:gd name="connsiteY10" fmla="*/ 3211512 h 3414000"/>
              <a:gd name="connsiteX11" fmla="*/ 11462173 w 12192000"/>
              <a:gd name="connsiteY11" fmla="*/ 3157413 h 3414000"/>
              <a:gd name="connsiteX12" fmla="*/ 11336983 w 12192000"/>
              <a:gd name="connsiteY12" fmla="*/ 3096805 h 3414000"/>
              <a:gd name="connsiteX13" fmla="*/ 11255758 w 12192000"/>
              <a:gd name="connsiteY13" fmla="*/ 3091685 h 3414000"/>
              <a:gd name="connsiteX14" fmla="*/ 11200090 w 12192000"/>
              <a:gd name="connsiteY14" fmla="*/ 3038291 h 3414000"/>
              <a:gd name="connsiteX15" fmla="*/ 11053220 w 12192000"/>
              <a:gd name="connsiteY15" fmla="*/ 2918932 h 3414000"/>
              <a:gd name="connsiteX16" fmla="*/ 10939288 w 12192000"/>
              <a:gd name="connsiteY16" fmla="*/ 2855023 h 3414000"/>
              <a:gd name="connsiteX17" fmla="*/ 10744450 w 12192000"/>
              <a:gd name="connsiteY17" fmla="*/ 2833410 h 3414000"/>
              <a:gd name="connsiteX18" fmla="*/ 10343114 w 12192000"/>
              <a:gd name="connsiteY18" fmla="*/ 2798726 h 3414000"/>
              <a:gd name="connsiteX19" fmla="*/ 10112013 w 12192000"/>
              <a:gd name="connsiteY19" fmla="*/ 2847448 h 3414000"/>
              <a:gd name="connsiteX20" fmla="*/ 9724642 w 12192000"/>
              <a:gd name="connsiteY20" fmla="*/ 2837965 h 3414000"/>
              <a:gd name="connsiteX21" fmla="*/ 8039917 w 12192000"/>
              <a:gd name="connsiteY21" fmla="*/ 2834055 h 3414000"/>
              <a:gd name="connsiteX22" fmla="*/ 6923165 w 12192000"/>
              <a:gd name="connsiteY22" fmla="*/ 2920979 h 3414000"/>
              <a:gd name="connsiteX23" fmla="*/ 3308916 w 12192000"/>
              <a:gd name="connsiteY23" fmla="*/ 3049911 h 3414000"/>
              <a:gd name="connsiteX24" fmla="*/ 2279650 w 12192000"/>
              <a:gd name="connsiteY24" fmla="*/ 3187700 h 3414000"/>
              <a:gd name="connsiteX25" fmla="*/ 2046142 w 12192000"/>
              <a:gd name="connsiteY25" fmla="*/ 3203263 h 3414000"/>
              <a:gd name="connsiteX26" fmla="*/ 1835150 w 12192000"/>
              <a:gd name="connsiteY26" fmla="*/ 3200400 h 3414000"/>
              <a:gd name="connsiteX27" fmla="*/ 1560312 w 12192000"/>
              <a:gd name="connsiteY27" fmla="*/ 3212173 h 3414000"/>
              <a:gd name="connsiteX28" fmla="*/ 1304604 w 12192000"/>
              <a:gd name="connsiteY28" fmla="*/ 3185587 h 3414000"/>
              <a:gd name="connsiteX29" fmla="*/ 1160924 w 12192000"/>
              <a:gd name="connsiteY29" fmla="*/ 3219675 h 3414000"/>
              <a:gd name="connsiteX30" fmla="*/ 909691 w 12192000"/>
              <a:gd name="connsiteY30" fmla="*/ 3216917 h 3414000"/>
              <a:gd name="connsiteX31" fmla="*/ 764022 w 12192000"/>
              <a:gd name="connsiteY31" fmla="*/ 3235844 h 3414000"/>
              <a:gd name="connsiteX32" fmla="*/ 701916 w 12192000"/>
              <a:gd name="connsiteY32" fmla="*/ 3250221 h 3414000"/>
              <a:gd name="connsiteX33" fmla="*/ 408703 w 12192000"/>
              <a:gd name="connsiteY33" fmla="*/ 3323459 h 3414000"/>
              <a:gd name="connsiteX34" fmla="*/ 369867 w 12192000"/>
              <a:gd name="connsiteY34" fmla="*/ 3339093 h 3414000"/>
              <a:gd name="connsiteX35" fmla="*/ 318912 w 12192000"/>
              <a:gd name="connsiteY35" fmla="*/ 3367911 h 3414000"/>
              <a:gd name="connsiteX36" fmla="*/ 119549 w 12192000"/>
              <a:gd name="connsiteY36" fmla="*/ 3404650 h 3414000"/>
              <a:gd name="connsiteX37" fmla="*/ 0 w 12192000"/>
              <a:gd name="connsiteY37" fmla="*/ 3414000 h 3414000"/>
              <a:gd name="connsiteX38" fmla="*/ 0 w 12192000"/>
              <a:gd name="connsiteY38" fmla="*/ 0 h 3414000"/>
              <a:gd name="connsiteX0" fmla="*/ 0 w 12192000"/>
              <a:gd name="connsiteY0" fmla="*/ 0 h 3414000"/>
              <a:gd name="connsiteX1" fmla="*/ 12192000 w 12192000"/>
              <a:gd name="connsiteY1" fmla="*/ 0 h 3414000"/>
              <a:gd name="connsiteX2" fmla="*/ 12192000 w 12192000"/>
              <a:gd name="connsiteY2" fmla="*/ 3363677 h 3414000"/>
              <a:gd name="connsiteX3" fmla="*/ 12141171 w 12192000"/>
              <a:gd name="connsiteY3" fmla="*/ 3348643 h 3414000"/>
              <a:gd name="connsiteX4" fmla="*/ 12096804 w 12192000"/>
              <a:gd name="connsiteY4" fmla="*/ 3337419 h 3414000"/>
              <a:gd name="connsiteX5" fmla="*/ 12001172 w 12192000"/>
              <a:gd name="connsiteY5" fmla="*/ 3319906 h 3414000"/>
              <a:gd name="connsiteX6" fmla="*/ 11929171 w 12192000"/>
              <a:gd name="connsiteY6" fmla="*/ 3326226 h 3414000"/>
              <a:gd name="connsiteX7" fmla="*/ 11820782 w 12192000"/>
              <a:gd name="connsiteY7" fmla="*/ 3289139 h 3414000"/>
              <a:gd name="connsiteX8" fmla="*/ 11760586 w 12192000"/>
              <a:gd name="connsiteY8" fmla="*/ 3251827 h 3414000"/>
              <a:gd name="connsiteX9" fmla="*/ 11653933 w 12192000"/>
              <a:gd name="connsiteY9" fmla="*/ 3237073 h 3414000"/>
              <a:gd name="connsiteX10" fmla="*/ 11577355 w 12192000"/>
              <a:gd name="connsiteY10" fmla="*/ 3211512 h 3414000"/>
              <a:gd name="connsiteX11" fmla="*/ 11462173 w 12192000"/>
              <a:gd name="connsiteY11" fmla="*/ 3157413 h 3414000"/>
              <a:gd name="connsiteX12" fmla="*/ 11336983 w 12192000"/>
              <a:gd name="connsiteY12" fmla="*/ 3096805 h 3414000"/>
              <a:gd name="connsiteX13" fmla="*/ 11255758 w 12192000"/>
              <a:gd name="connsiteY13" fmla="*/ 3091685 h 3414000"/>
              <a:gd name="connsiteX14" fmla="*/ 11200090 w 12192000"/>
              <a:gd name="connsiteY14" fmla="*/ 3038291 h 3414000"/>
              <a:gd name="connsiteX15" fmla="*/ 11053220 w 12192000"/>
              <a:gd name="connsiteY15" fmla="*/ 2918932 h 3414000"/>
              <a:gd name="connsiteX16" fmla="*/ 10939288 w 12192000"/>
              <a:gd name="connsiteY16" fmla="*/ 2855023 h 3414000"/>
              <a:gd name="connsiteX17" fmla="*/ 10744450 w 12192000"/>
              <a:gd name="connsiteY17" fmla="*/ 2833410 h 3414000"/>
              <a:gd name="connsiteX18" fmla="*/ 10343114 w 12192000"/>
              <a:gd name="connsiteY18" fmla="*/ 2798726 h 3414000"/>
              <a:gd name="connsiteX19" fmla="*/ 10094142 w 12192000"/>
              <a:gd name="connsiteY19" fmla="*/ 2817663 h 3414000"/>
              <a:gd name="connsiteX20" fmla="*/ 9724642 w 12192000"/>
              <a:gd name="connsiteY20" fmla="*/ 2837965 h 3414000"/>
              <a:gd name="connsiteX21" fmla="*/ 8039917 w 12192000"/>
              <a:gd name="connsiteY21" fmla="*/ 2834055 h 3414000"/>
              <a:gd name="connsiteX22" fmla="*/ 6923165 w 12192000"/>
              <a:gd name="connsiteY22" fmla="*/ 2920979 h 3414000"/>
              <a:gd name="connsiteX23" fmla="*/ 3308916 w 12192000"/>
              <a:gd name="connsiteY23" fmla="*/ 3049911 h 3414000"/>
              <a:gd name="connsiteX24" fmla="*/ 2279650 w 12192000"/>
              <a:gd name="connsiteY24" fmla="*/ 3187700 h 3414000"/>
              <a:gd name="connsiteX25" fmla="*/ 2046142 w 12192000"/>
              <a:gd name="connsiteY25" fmla="*/ 3203263 h 3414000"/>
              <a:gd name="connsiteX26" fmla="*/ 1835150 w 12192000"/>
              <a:gd name="connsiteY26" fmla="*/ 3200400 h 3414000"/>
              <a:gd name="connsiteX27" fmla="*/ 1560312 w 12192000"/>
              <a:gd name="connsiteY27" fmla="*/ 3212173 h 3414000"/>
              <a:gd name="connsiteX28" fmla="*/ 1304604 w 12192000"/>
              <a:gd name="connsiteY28" fmla="*/ 3185587 h 3414000"/>
              <a:gd name="connsiteX29" fmla="*/ 1160924 w 12192000"/>
              <a:gd name="connsiteY29" fmla="*/ 3219675 h 3414000"/>
              <a:gd name="connsiteX30" fmla="*/ 909691 w 12192000"/>
              <a:gd name="connsiteY30" fmla="*/ 3216917 h 3414000"/>
              <a:gd name="connsiteX31" fmla="*/ 764022 w 12192000"/>
              <a:gd name="connsiteY31" fmla="*/ 3235844 h 3414000"/>
              <a:gd name="connsiteX32" fmla="*/ 701916 w 12192000"/>
              <a:gd name="connsiteY32" fmla="*/ 3250221 h 3414000"/>
              <a:gd name="connsiteX33" fmla="*/ 408703 w 12192000"/>
              <a:gd name="connsiteY33" fmla="*/ 3323459 h 3414000"/>
              <a:gd name="connsiteX34" fmla="*/ 369867 w 12192000"/>
              <a:gd name="connsiteY34" fmla="*/ 3339093 h 3414000"/>
              <a:gd name="connsiteX35" fmla="*/ 318912 w 12192000"/>
              <a:gd name="connsiteY35" fmla="*/ 3367911 h 3414000"/>
              <a:gd name="connsiteX36" fmla="*/ 119549 w 12192000"/>
              <a:gd name="connsiteY36" fmla="*/ 3404650 h 3414000"/>
              <a:gd name="connsiteX37" fmla="*/ 0 w 12192000"/>
              <a:gd name="connsiteY37" fmla="*/ 3414000 h 3414000"/>
              <a:gd name="connsiteX38" fmla="*/ 0 w 12192000"/>
              <a:gd name="connsiteY38" fmla="*/ 0 h 3414000"/>
              <a:gd name="connsiteX0" fmla="*/ 0 w 12192000"/>
              <a:gd name="connsiteY0" fmla="*/ 0 h 3414000"/>
              <a:gd name="connsiteX1" fmla="*/ 12192000 w 12192000"/>
              <a:gd name="connsiteY1" fmla="*/ 0 h 3414000"/>
              <a:gd name="connsiteX2" fmla="*/ 12192000 w 12192000"/>
              <a:gd name="connsiteY2" fmla="*/ 3363677 h 3414000"/>
              <a:gd name="connsiteX3" fmla="*/ 12141171 w 12192000"/>
              <a:gd name="connsiteY3" fmla="*/ 3348643 h 3414000"/>
              <a:gd name="connsiteX4" fmla="*/ 12096804 w 12192000"/>
              <a:gd name="connsiteY4" fmla="*/ 3337419 h 3414000"/>
              <a:gd name="connsiteX5" fmla="*/ 12001172 w 12192000"/>
              <a:gd name="connsiteY5" fmla="*/ 3319906 h 3414000"/>
              <a:gd name="connsiteX6" fmla="*/ 11929171 w 12192000"/>
              <a:gd name="connsiteY6" fmla="*/ 3326226 h 3414000"/>
              <a:gd name="connsiteX7" fmla="*/ 11820782 w 12192000"/>
              <a:gd name="connsiteY7" fmla="*/ 3289139 h 3414000"/>
              <a:gd name="connsiteX8" fmla="*/ 11760586 w 12192000"/>
              <a:gd name="connsiteY8" fmla="*/ 3251827 h 3414000"/>
              <a:gd name="connsiteX9" fmla="*/ 11653933 w 12192000"/>
              <a:gd name="connsiteY9" fmla="*/ 3237073 h 3414000"/>
              <a:gd name="connsiteX10" fmla="*/ 11577355 w 12192000"/>
              <a:gd name="connsiteY10" fmla="*/ 3211512 h 3414000"/>
              <a:gd name="connsiteX11" fmla="*/ 11462173 w 12192000"/>
              <a:gd name="connsiteY11" fmla="*/ 3157413 h 3414000"/>
              <a:gd name="connsiteX12" fmla="*/ 11336983 w 12192000"/>
              <a:gd name="connsiteY12" fmla="*/ 3096805 h 3414000"/>
              <a:gd name="connsiteX13" fmla="*/ 11255758 w 12192000"/>
              <a:gd name="connsiteY13" fmla="*/ 3091685 h 3414000"/>
              <a:gd name="connsiteX14" fmla="*/ 11200090 w 12192000"/>
              <a:gd name="connsiteY14" fmla="*/ 3038291 h 3414000"/>
              <a:gd name="connsiteX15" fmla="*/ 11053220 w 12192000"/>
              <a:gd name="connsiteY15" fmla="*/ 2918932 h 3414000"/>
              <a:gd name="connsiteX16" fmla="*/ 10939288 w 12192000"/>
              <a:gd name="connsiteY16" fmla="*/ 2855023 h 3414000"/>
              <a:gd name="connsiteX17" fmla="*/ 10744450 w 12192000"/>
              <a:gd name="connsiteY17" fmla="*/ 2833410 h 3414000"/>
              <a:gd name="connsiteX18" fmla="*/ 10343114 w 12192000"/>
              <a:gd name="connsiteY18" fmla="*/ 2798726 h 3414000"/>
              <a:gd name="connsiteX19" fmla="*/ 10094142 w 12192000"/>
              <a:gd name="connsiteY19" fmla="*/ 2817663 h 3414000"/>
              <a:gd name="connsiteX20" fmla="*/ 9724642 w 12192000"/>
              <a:gd name="connsiteY20" fmla="*/ 2837965 h 3414000"/>
              <a:gd name="connsiteX21" fmla="*/ 8039917 w 12192000"/>
              <a:gd name="connsiteY21" fmla="*/ 2834055 h 3414000"/>
              <a:gd name="connsiteX22" fmla="*/ 6923165 w 12192000"/>
              <a:gd name="connsiteY22" fmla="*/ 2920979 h 3414000"/>
              <a:gd name="connsiteX23" fmla="*/ 3308916 w 12192000"/>
              <a:gd name="connsiteY23" fmla="*/ 3049911 h 3414000"/>
              <a:gd name="connsiteX24" fmla="*/ 2279650 w 12192000"/>
              <a:gd name="connsiteY24" fmla="*/ 3187700 h 3414000"/>
              <a:gd name="connsiteX25" fmla="*/ 2046142 w 12192000"/>
              <a:gd name="connsiteY25" fmla="*/ 3203263 h 3414000"/>
              <a:gd name="connsiteX26" fmla="*/ 1835150 w 12192000"/>
              <a:gd name="connsiteY26" fmla="*/ 3200400 h 3414000"/>
              <a:gd name="connsiteX27" fmla="*/ 1560312 w 12192000"/>
              <a:gd name="connsiteY27" fmla="*/ 3212173 h 3414000"/>
              <a:gd name="connsiteX28" fmla="*/ 1304604 w 12192000"/>
              <a:gd name="connsiteY28" fmla="*/ 3185587 h 3414000"/>
              <a:gd name="connsiteX29" fmla="*/ 1160924 w 12192000"/>
              <a:gd name="connsiteY29" fmla="*/ 3219675 h 3414000"/>
              <a:gd name="connsiteX30" fmla="*/ 909691 w 12192000"/>
              <a:gd name="connsiteY30" fmla="*/ 3216917 h 3414000"/>
              <a:gd name="connsiteX31" fmla="*/ 764022 w 12192000"/>
              <a:gd name="connsiteY31" fmla="*/ 3235844 h 3414000"/>
              <a:gd name="connsiteX32" fmla="*/ 701916 w 12192000"/>
              <a:gd name="connsiteY32" fmla="*/ 3250221 h 3414000"/>
              <a:gd name="connsiteX33" fmla="*/ 408703 w 12192000"/>
              <a:gd name="connsiteY33" fmla="*/ 3323459 h 3414000"/>
              <a:gd name="connsiteX34" fmla="*/ 369867 w 12192000"/>
              <a:gd name="connsiteY34" fmla="*/ 3339093 h 3414000"/>
              <a:gd name="connsiteX35" fmla="*/ 318912 w 12192000"/>
              <a:gd name="connsiteY35" fmla="*/ 3367911 h 3414000"/>
              <a:gd name="connsiteX36" fmla="*/ 119549 w 12192000"/>
              <a:gd name="connsiteY36" fmla="*/ 3404650 h 3414000"/>
              <a:gd name="connsiteX37" fmla="*/ 0 w 12192000"/>
              <a:gd name="connsiteY37" fmla="*/ 3414000 h 3414000"/>
              <a:gd name="connsiteX38" fmla="*/ 0 w 12192000"/>
              <a:gd name="connsiteY38" fmla="*/ 0 h 3414000"/>
              <a:gd name="connsiteX0" fmla="*/ 0 w 12192000"/>
              <a:gd name="connsiteY0" fmla="*/ 0 h 3414000"/>
              <a:gd name="connsiteX1" fmla="*/ 12192000 w 12192000"/>
              <a:gd name="connsiteY1" fmla="*/ 0 h 3414000"/>
              <a:gd name="connsiteX2" fmla="*/ 12192000 w 12192000"/>
              <a:gd name="connsiteY2" fmla="*/ 3363677 h 3414000"/>
              <a:gd name="connsiteX3" fmla="*/ 12141171 w 12192000"/>
              <a:gd name="connsiteY3" fmla="*/ 3348643 h 3414000"/>
              <a:gd name="connsiteX4" fmla="*/ 12096804 w 12192000"/>
              <a:gd name="connsiteY4" fmla="*/ 3337419 h 3414000"/>
              <a:gd name="connsiteX5" fmla="*/ 12001172 w 12192000"/>
              <a:gd name="connsiteY5" fmla="*/ 3319906 h 3414000"/>
              <a:gd name="connsiteX6" fmla="*/ 11929171 w 12192000"/>
              <a:gd name="connsiteY6" fmla="*/ 3326226 h 3414000"/>
              <a:gd name="connsiteX7" fmla="*/ 11820782 w 12192000"/>
              <a:gd name="connsiteY7" fmla="*/ 3289139 h 3414000"/>
              <a:gd name="connsiteX8" fmla="*/ 11760586 w 12192000"/>
              <a:gd name="connsiteY8" fmla="*/ 3251827 h 3414000"/>
              <a:gd name="connsiteX9" fmla="*/ 11653933 w 12192000"/>
              <a:gd name="connsiteY9" fmla="*/ 3237073 h 3414000"/>
              <a:gd name="connsiteX10" fmla="*/ 11577355 w 12192000"/>
              <a:gd name="connsiteY10" fmla="*/ 3211512 h 3414000"/>
              <a:gd name="connsiteX11" fmla="*/ 11462173 w 12192000"/>
              <a:gd name="connsiteY11" fmla="*/ 3157413 h 3414000"/>
              <a:gd name="connsiteX12" fmla="*/ 11336983 w 12192000"/>
              <a:gd name="connsiteY12" fmla="*/ 3096805 h 3414000"/>
              <a:gd name="connsiteX13" fmla="*/ 11255758 w 12192000"/>
              <a:gd name="connsiteY13" fmla="*/ 3091685 h 3414000"/>
              <a:gd name="connsiteX14" fmla="*/ 11200090 w 12192000"/>
              <a:gd name="connsiteY14" fmla="*/ 3038291 h 3414000"/>
              <a:gd name="connsiteX15" fmla="*/ 11053220 w 12192000"/>
              <a:gd name="connsiteY15" fmla="*/ 2918932 h 3414000"/>
              <a:gd name="connsiteX16" fmla="*/ 10939288 w 12192000"/>
              <a:gd name="connsiteY16" fmla="*/ 2855023 h 3414000"/>
              <a:gd name="connsiteX17" fmla="*/ 10744450 w 12192000"/>
              <a:gd name="connsiteY17" fmla="*/ 2833410 h 3414000"/>
              <a:gd name="connsiteX18" fmla="*/ 10343114 w 12192000"/>
              <a:gd name="connsiteY18" fmla="*/ 2798726 h 3414000"/>
              <a:gd name="connsiteX19" fmla="*/ 10082228 w 12192000"/>
              <a:gd name="connsiteY19" fmla="*/ 2811706 h 3414000"/>
              <a:gd name="connsiteX20" fmla="*/ 9724642 w 12192000"/>
              <a:gd name="connsiteY20" fmla="*/ 2837965 h 3414000"/>
              <a:gd name="connsiteX21" fmla="*/ 8039917 w 12192000"/>
              <a:gd name="connsiteY21" fmla="*/ 2834055 h 3414000"/>
              <a:gd name="connsiteX22" fmla="*/ 6923165 w 12192000"/>
              <a:gd name="connsiteY22" fmla="*/ 2920979 h 3414000"/>
              <a:gd name="connsiteX23" fmla="*/ 3308916 w 12192000"/>
              <a:gd name="connsiteY23" fmla="*/ 3049911 h 3414000"/>
              <a:gd name="connsiteX24" fmla="*/ 2279650 w 12192000"/>
              <a:gd name="connsiteY24" fmla="*/ 3187700 h 3414000"/>
              <a:gd name="connsiteX25" fmla="*/ 2046142 w 12192000"/>
              <a:gd name="connsiteY25" fmla="*/ 3203263 h 3414000"/>
              <a:gd name="connsiteX26" fmla="*/ 1835150 w 12192000"/>
              <a:gd name="connsiteY26" fmla="*/ 3200400 h 3414000"/>
              <a:gd name="connsiteX27" fmla="*/ 1560312 w 12192000"/>
              <a:gd name="connsiteY27" fmla="*/ 3212173 h 3414000"/>
              <a:gd name="connsiteX28" fmla="*/ 1304604 w 12192000"/>
              <a:gd name="connsiteY28" fmla="*/ 3185587 h 3414000"/>
              <a:gd name="connsiteX29" fmla="*/ 1160924 w 12192000"/>
              <a:gd name="connsiteY29" fmla="*/ 3219675 h 3414000"/>
              <a:gd name="connsiteX30" fmla="*/ 909691 w 12192000"/>
              <a:gd name="connsiteY30" fmla="*/ 3216917 h 3414000"/>
              <a:gd name="connsiteX31" fmla="*/ 764022 w 12192000"/>
              <a:gd name="connsiteY31" fmla="*/ 3235844 h 3414000"/>
              <a:gd name="connsiteX32" fmla="*/ 701916 w 12192000"/>
              <a:gd name="connsiteY32" fmla="*/ 3250221 h 3414000"/>
              <a:gd name="connsiteX33" fmla="*/ 408703 w 12192000"/>
              <a:gd name="connsiteY33" fmla="*/ 3323459 h 3414000"/>
              <a:gd name="connsiteX34" fmla="*/ 369867 w 12192000"/>
              <a:gd name="connsiteY34" fmla="*/ 3339093 h 3414000"/>
              <a:gd name="connsiteX35" fmla="*/ 318912 w 12192000"/>
              <a:gd name="connsiteY35" fmla="*/ 3367911 h 3414000"/>
              <a:gd name="connsiteX36" fmla="*/ 119549 w 12192000"/>
              <a:gd name="connsiteY36" fmla="*/ 3404650 h 3414000"/>
              <a:gd name="connsiteX37" fmla="*/ 0 w 12192000"/>
              <a:gd name="connsiteY37" fmla="*/ 3414000 h 3414000"/>
              <a:gd name="connsiteX38" fmla="*/ 0 w 12192000"/>
              <a:gd name="connsiteY38" fmla="*/ 0 h 3414000"/>
              <a:gd name="connsiteX0" fmla="*/ 0 w 12192000"/>
              <a:gd name="connsiteY0" fmla="*/ 0 h 3414000"/>
              <a:gd name="connsiteX1" fmla="*/ 12192000 w 12192000"/>
              <a:gd name="connsiteY1" fmla="*/ 0 h 3414000"/>
              <a:gd name="connsiteX2" fmla="*/ 12192000 w 12192000"/>
              <a:gd name="connsiteY2" fmla="*/ 3363677 h 3414000"/>
              <a:gd name="connsiteX3" fmla="*/ 12141171 w 12192000"/>
              <a:gd name="connsiteY3" fmla="*/ 3348643 h 3414000"/>
              <a:gd name="connsiteX4" fmla="*/ 12096804 w 12192000"/>
              <a:gd name="connsiteY4" fmla="*/ 3337419 h 3414000"/>
              <a:gd name="connsiteX5" fmla="*/ 12001172 w 12192000"/>
              <a:gd name="connsiteY5" fmla="*/ 3319906 h 3414000"/>
              <a:gd name="connsiteX6" fmla="*/ 11929171 w 12192000"/>
              <a:gd name="connsiteY6" fmla="*/ 3326226 h 3414000"/>
              <a:gd name="connsiteX7" fmla="*/ 11820782 w 12192000"/>
              <a:gd name="connsiteY7" fmla="*/ 3289139 h 3414000"/>
              <a:gd name="connsiteX8" fmla="*/ 11760586 w 12192000"/>
              <a:gd name="connsiteY8" fmla="*/ 3251827 h 3414000"/>
              <a:gd name="connsiteX9" fmla="*/ 11653933 w 12192000"/>
              <a:gd name="connsiteY9" fmla="*/ 3237073 h 3414000"/>
              <a:gd name="connsiteX10" fmla="*/ 11577355 w 12192000"/>
              <a:gd name="connsiteY10" fmla="*/ 3211512 h 3414000"/>
              <a:gd name="connsiteX11" fmla="*/ 11462173 w 12192000"/>
              <a:gd name="connsiteY11" fmla="*/ 3157413 h 3414000"/>
              <a:gd name="connsiteX12" fmla="*/ 11336983 w 12192000"/>
              <a:gd name="connsiteY12" fmla="*/ 3096805 h 3414000"/>
              <a:gd name="connsiteX13" fmla="*/ 11255758 w 12192000"/>
              <a:gd name="connsiteY13" fmla="*/ 3091685 h 3414000"/>
              <a:gd name="connsiteX14" fmla="*/ 11200090 w 12192000"/>
              <a:gd name="connsiteY14" fmla="*/ 3038291 h 3414000"/>
              <a:gd name="connsiteX15" fmla="*/ 11053220 w 12192000"/>
              <a:gd name="connsiteY15" fmla="*/ 2918932 h 3414000"/>
              <a:gd name="connsiteX16" fmla="*/ 10939288 w 12192000"/>
              <a:gd name="connsiteY16" fmla="*/ 2855023 h 3414000"/>
              <a:gd name="connsiteX17" fmla="*/ 10744450 w 12192000"/>
              <a:gd name="connsiteY17" fmla="*/ 2833410 h 3414000"/>
              <a:gd name="connsiteX18" fmla="*/ 10343114 w 12192000"/>
              <a:gd name="connsiteY18" fmla="*/ 2798726 h 3414000"/>
              <a:gd name="connsiteX19" fmla="*/ 10082228 w 12192000"/>
              <a:gd name="connsiteY19" fmla="*/ 2811706 h 3414000"/>
              <a:gd name="connsiteX20" fmla="*/ 9724642 w 12192000"/>
              <a:gd name="connsiteY20" fmla="*/ 2837965 h 3414000"/>
              <a:gd name="connsiteX21" fmla="*/ 8039917 w 12192000"/>
              <a:gd name="connsiteY21" fmla="*/ 2834055 h 3414000"/>
              <a:gd name="connsiteX22" fmla="*/ 6923165 w 12192000"/>
              <a:gd name="connsiteY22" fmla="*/ 2920979 h 3414000"/>
              <a:gd name="connsiteX23" fmla="*/ 3308916 w 12192000"/>
              <a:gd name="connsiteY23" fmla="*/ 3049911 h 3414000"/>
              <a:gd name="connsiteX24" fmla="*/ 2279650 w 12192000"/>
              <a:gd name="connsiteY24" fmla="*/ 3187700 h 3414000"/>
              <a:gd name="connsiteX25" fmla="*/ 2046142 w 12192000"/>
              <a:gd name="connsiteY25" fmla="*/ 3203263 h 3414000"/>
              <a:gd name="connsiteX26" fmla="*/ 1835150 w 12192000"/>
              <a:gd name="connsiteY26" fmla="*/ 3200400 h 3414000"/>
              <a:gd name="connsiteX27" fmla="*/ 1560312 w 12192000"/>
              <a:gd name="connsiteY27" fmla="*/ 3212173 h 3414000"/>
              <a:gd name="connsiteX28" fmla="*/ 1304604 w 12192000"/>
              <a:gd name="connsiteY28" fmla="*/ 3185587 h 3414000"/>
              <a:gd name="connsiteX29" fmla="*/ 1160924 w 12192000"/>
              <a:gd name="connsiteY29" fmla="*/ 3219675 h 3414000"/>
              <a:gd name="connsiteX30" fmla="*/ 909691 w 12192000"/>
              <a:gd name="connsiteY30" fmla="*/ 3216917 h 3414000"/>
              <a:gd name="connsiteX31" fmla="*/ 764022 w 12192000"/>
              <a:gd name="connsiteY31" fmla="*/ 3235844 h 3414000"/>
              <a:gd name="connsiteX32" fmla="*/ 701916 w 12192000"/>
              <a:gd name="connsiteY32" fmla="*/ 3250221 h 3414000"/>
              <a:gd name="connsiteX33" fmla="*/ 408703 w 12192000"/>
              <a:gd name="connsiteY33" fmla="*/ 3323459 h 3414000"/>
              <a:gd name="connsiteX34" fmla="*/ 369867 w 12192000"/>
              <a:gd name="connsiteY34" fmla="*/ 3339093 h 3414000"/>
              <a:gd name="connsiteX35" fmla="*/ 318912 w 12192000"/>
              <a:gd name="connsiteY35" fmla="*/ 3367911 h 3414000"/>
              <a:gd name="connsiteX36" fmla="*/ 119549 w 12192000"/>
              <a:gd name="connsiteY36" fmla="*/ 3404650 h 3414000"/>
              <a:gd name="connsiteX37" fmla="*/ 0 w 12192000"/>
              <a:gd name="connsiteY37" fmla="*/ 3414000 h 3414000"/>
              <a:gd name="connsiteX38" fmla="*/ 0 w 12192000"/>
              <a:gd name="connsiteY38" fmla="*/ 0 h 3414000"/>
              <a:gd name="connsiteX0" fmla="*/ 0 w 12192000"/>
              <a:gd name="connsiteY0" fmla="*/ 0 h 3414000"/>
              <a:gd name="connsiteX1" fmla="*/ 12192000 w 12192000"/>
              <a:gd name="connsiteY1" fmla="*/ 0 h 3414000"/>
              <a:gd name="connsiteX2" fmla="*/ 12192000 w 12192000"/>
              <a:gd name="connsiteY2" fmla="*/ 3363677 h 3414000"/>
              <a:gd name="connsiteX3" fmla="*/ 12141171 w 12192000"/>
              <a:gd name="connsiteY3" fmla="*/ 3348643 h 3414000"/>
              <a:gd name="connsiteX4" fmla="*/ 12096804 w 12192000"/>
              <a:gd name="connsiteY4" fmla="*/ 3337419 h 3414000"/>
              <a:gd name="connsiteX5" fmla="*/ 12001172 w 12192000"/>
              <a:gd name="connsiteY5" fmla="*/ 3319906 h 3414000"/>
              <a:gd name="connsiteX6" fmla="*/ 11929171 w 12192000"/>
              <a:gd name="connsiteY6" fmla="*/ 3326226 h 3414000"/>
              <a:gd name="connsiteX7" fmla="*/ 11820782 w 12192000"/>
              <a:gd name="connsiteY7" fmla="*/ 3289139 h 3414000"/>
              <a:gd name="connsiteX8" fmla="*/ 11760586 w 12192000"/>
              <a:gd name="connsiteY8" fmla="*/ 3251827 h 3414000"/>
              <a:gd name="connsiteX9" fmla="*/ 11653933 w 12192000"/>
              <a:gd name="connsiteY9" fmla="*/ 3237073 h 3414000"/>
              <a:gd name="connsiteX10" fmla="*/ 11577355 w 12192000"/>
              <a:gd name="connsiteY10" fmla="*/ 3211512 h 3414000"/>
              <a:gd name="connsiteX11" fmla="*/ 11462173 w 12192000"/>
              <a:gd name="connsiteY11" fmla="*/ 3157413 h 3414000"/>
              <a:gd name="connsiteX12" fmla="*/ 11336983 w 12192000"/>
              <a:gd name="connsiteY12" fmla="*/ 3096805 h 3414000"/>
              <a:gd name="connsiteX13" fmla="*/ 11255758 w 12192000"/>
              <a:gd name="connsiteY13" fmla="*/ 3091685 h 3414000"/>
              <a:gd name="connsiteX14" fmla="*/ 11200090 w 12192000"/>
              <a:gd name="connsiteY14" fmla="*/ 3038291 h 3414000"/>
              <a:gd name="connsiteX15" fmla="*/ 11053220 w 12192000"/>
              <a:gd name="connsiteY15" fmla="*/ 2918932 h 3414000"/>
              <a:gd name="connsiteX16" fmla="*/ 10939288 w 12192000"/>
              <a:gd name="connsiteY16" fmla="*/ 2855023 h 3414000"/>
              <a:gd name="connsiteX17" fmla="*/ 10744450 w 12192000"/>
              <a:gd name="connsiteY17" fmla="*/ 2833410 h 3414000"/>
              <a:gd name="connsiteX18" fmla="*/ 10343114 w 12192000"/>
              <a:gd name="connsiteY18" fmla="*/ 2798726 h 3414000"/>
              <a:gd name="connsiteX19" fmla="*/ 10082228 w 12192000"/>
              <a:gd name="connsiteY19" fmla="*/ 2811706 h 3414000"/>
              <a:gd name="connsiteX20" fmla="*/ 9724642 w 12192000"/>
              <a:gd name="connsiteY20" fmla="*/ 2837965 h 3414000"/>
              <a:gd name="connsiteX21" fmla="*/ 8039917 w 12192000"/>
              <a:gd name="connsiteY21" fmla="*/ 2834055 h 3414000"/>
              <a:gd name="connsiteX22" fmla="*/ 6923165 w 12192000"/>
              <a:gd name="connsiteY22" fmla="*/ 2920979 h 3414000"/>
              <a:gd name="connsiteX23" fmla="*/ 3308916 w 12192000"/>
              <a:gd name="connsiteY23" fmla="*/ 3049911 h 3414000"/>
              <a:gd name="connsiteX24" fmla="*/ 2279650 w 12192000"/>
              <a:gd name="connsiteY24" fmla="*/ 3187700 h 3414000"/>
              <a:gd name="connsiteX25" fmla="*/ 2046142 w 12192000"/>
              <a:gd name="connsiteY25" fmla="*/ 3203263 h 3414000"/>
              <a:gd name="connsiteX26" fmla="*/ 1835150 w 12192000"/>
              <a:gd name="connsiteY26" fmla="*/ 3200400 h 3414000"/>
              <a:gd name="connsiteX27" fmla="*/ 1560312 w 12192000"/>
              <a:gd name="connsiteY27" fmla="*/ 3212173 h 3414000"/>
              <a:gd name="connsiteX28" fmla="*/ 1304604 w 12192000"/>
              <a:gd name="connsiteY28" fmla="*/ 3185587 h 3414000"/>
              <a:gd name="connsiteX29" fmla="*/ 1160924 w 12192000"/>
              <a:gd name="connsiteY29" fmla="*/ 3219675 h 3414000"/>
              <a:gd name="connsiteX30" fmla="*/ 909691 w 12192000"/>
              <a:gd name="connsiteY30" fmla="*/ 3216917 h 3414000"/>
              <a:gd name="connsiteX31" fmla="*/ 764022 w 12192000"/>
              <a:gd name="connsiteY31" fmla="*/ 3235844 h 3414000"/>
              <a:gd name="connsiteX32" fmla="*/ 701916 w 12192000"/>
              <a:gd name="connsiteY32" fmla="*/ 3250221 h 3414000"/>
              <a:gd name="connsiteX33" fmla="*/ 408703 w 12192000"/>
              <a:gd name="connsiteY33" fmla="*/ 3323459 h 3414000"/>
              <a:gd name="connsiteX34" fmla="*/ 369867 w 12192000"/>
              <a:gd name="connsiteY34" fmla="*/ 3339093 h 3414000"/>
              <a:gd name="connsiteX35" fmla="*/ 318912 w 12192000"/>
              <a:gd name="connsiteY35" fmla="*/ 3367911 h 3414000"/>
              <a:gd name="connsiteX36" fmla="*/ 119549 w 12192000"/>
              <a:gd name="connsiteY36" fmla="*/ 3404650 h 3414000"/>
              <a:gd name="connsiteX37" fmla="*/ 0 w 12192000"/>
              <a:gd name="connsiteY37" fmla="*/ 3414000 h 3414000"/>
              <a:gd name="connsiteX38" fmla="*/ 0 w 12192000"/>
              <a:gd name="connsiteY38" fmla="*/ 0 h 3414000"/>
              <a:gd name="connsiteX0" fmla="*/ 0 w 12192000"/>
              <a:gd name="connsiteY0" fmla="*/ 0 h 3414000"/>
              <a:gd name="connsiteX1" fmla="*/ 12192000 w 12192000"/>
              <a:gd name="connsiteY1" fmla="*/ 0 h 3414000"/>
              <a:gd name="connsiteX2" fmla="*/ 12192000 w 12192000"/>
              <a:gd name="connsiteY2" fmla="*/ 3363677 h 3414000"/>
              <a:gd name="connsiteX3" fmla="*/ 12141171 w 12192000"/>
              <a:gd name="connsiteY3" fmla="*/ 3348643 h 3414000"/>
              <a:gd name="connsiteX4" fmla="*/ 12096804 w 12192000"/>
              <a:gd name="connsiteY4" fmla="*/ 3337419 h 3414000"/>
              <a:gd name="connsiteX5" fmla="*/ 12001172 w 12192000"/>
              <a:gd name="connsiteY5" fmla="*/ 3319906 h 3414000"/>
              <a:gd name="connsiteX6" fmla="*/ 11929171 w 12192000"/>
              <a:gd name="connsiteY6" fmla="*/ 3326226 h 3414000"/>
              <a:gd name="connsiteX7" fmla="*/ 11820782 w 12192000"/>
              <a:gd name="connsiteY7" fmla="*/ 3289139 h 3414000"/>
              <a:gd name="connsiteX8" fmla="*/ 11760586 w 12192000"/>
              <a:gd name="connsiteY8" fmla="*/ 3251827 h 3414000"/>
              <a:gd name="connsiteX9" fmla="*/ 11653933 w 12192000"/>
              <a:gd name="connsiteY9" fmla="*/ 3237073 h 3414000"/>
              <a:gd name="connsiteX10" fmla="*/ 11577355 w 12192000"/>
              <a:gd name="connsiteY10" fmla="*/ 3211512 h 3414000"/>
              <a:gd name="connsiteX11" fmla="*/ 11462173 w 12192000"/>
              <a:gd name="connsiteY11" fmla="*/ 3157413 h 3414000"/>
              <a:gd name="connsiteX12" fmla="*/ 11336983 w 12192000"/>
              <a:gd name="connsiteY12" fmla="*/ 3096805 h 3414000"/>
              <a:gd name="connsiteX13" fmla="*/ 11255758 w 12192000"/>
              <a:gd name="connsiteY13" fmla="*/ 3091685 h 3414000"/>
              <a:gd name="connsiteX14" fmla="*/ 11200090 w 12192000"/>
              <a:gd name="connsiteY14" fmla="*/ 3038291 h 3414000"/>
              <a:gd name="connsiteX15" fmla="*/ 11053220 w 12192000"/>
              <a:gd name="connsiteY15" fmla="*/ 2918932 h 3414000"/>
              <a:gd name="connsiteX16" fmla="*/ 10939288 w 12192000"/>
              <a:gd name="connsiteY16" fmla="*/ 2855023 h 3414000"/>
              <a:gd name="connsiteX17" fmla="*/ 10744450 w 12192000"/>
              <a:gd name="connsiteY17" fmla="*/ 2833410 h 3414000"/>
              <a:gd name="connsiteX18" fmla="*/ 10343114 w 12192000"/>
              <a:gd name="connsiteY18" fmla="*/ 2798726 h 3414000"/>
              <a:gd name="connsiteX19" fmla="*/ 10082228 w 12192000"/>
              <a:gd name="connsiteY19" fmla="*/ 2811706 h 3414000"/>
              <a:gd name="connsiteX20" fmla="*/ 9724642 w 12192000"/>
              <a:gd name="connsiteY20" fmla="*/ 2837965 h 3414000"/>
              <a:gd name="connsiteX21" fmla="*/ 8039917 w 12192000"/>
              <a:gd name="connsiteY21" fmla="*/ 2834055 h 3414000"/>
              <a:gd name="connsiteX22" fmla="*/ 6923165 w 12192000"/>
              <a:gd name="connsiteY22" fmla="*/ 2920979 h 3414000"/>
              <a:gd name="connsiteX23" fmla="*/ 3308916 w 12192000"/>
              <a:gd name="connsiteY23" fmla="*/ 3049911 h 3414000"/>
              <a:gd name="connsiteX24" fmla="*/ 2279650 w 12192000"/>
              <a:gd name="connsiteY24" fmla="*/ 3187700 h 3414000"/>
              <a:gd name="connsiteX25" fmla="*/ 2046142 w 12192000"/>
              <a:gd name="connsiteY25" fmla="*/ 3203263 h 3414000"/>
              <a:gd name="connsiteX26" fmla="*/ 1835150 w 12192000"/>
              <a:gd name="connsiteY26" fmla="*/ 3200400 h 3414000"/>
              <a:gd name="connsiteX27" fmla="*/ 1560312 w 12192000"/>
              <a:gd name="connsiteY27" fmla="*/ 3212173 h 3414000"/>
              <a:gd name="connsiteX28" fmla="*/ 1304604 w 12192000"/>
              <a:gd name="connsiteY28" fmla="*/ 3185587 h 3414000"/>
              <a:gd name="connsiteX29" fmla="*/ 1160924 w 12192000"/>
              <a:gd name="connsiteY29" fmla="*/ 3219675 h 3414000"/>
              <a:gd name="connsiteX30" fmla="*/ 909691 w 12192000"/>
              <a:gd name="connsiteY30" fmla="*/ 3216917 h 3414000"/>
              <a:gd name="connsiteX31" fmla="*/ 764022 w 12192000"/>
              <a:gd name="connsiteY31" fmla="*/ 3235844 h 3414000"/>
              <a:gd name="connsiteX32" fmla="*/ 701916 w 12192000"/>
              <a:gd name="connsiteY32" fmla="*/ 3250221 h 3414000"/>
              <a:gd name="connsiteX33" fmla="*/ 408703 w 12192000"/>
              <a:gd name="connsiteY33" fmla="*/ 3323459 h 3414000"/>
              <a:gd name="connsiteX34" fmla="*/ 369867 w 12192000"/>
              <a:gd name="connsiteY34" fmla="*/ 3339093 h 3414000"/>
              <a:gd name="connsiteX35" fmla="*/ 318912 w 12192000"/>
              <a:gd name="connsiteY35" fmla="*/ 3367911 h 3414000"/>
              <a:gd name="connsiteX36" fmla="*/ 119549 w 12192000"/>
              <a:gd name="connsiteY36" fmla="*/ 3404650 h 3414000"/>
              <a:gd name="connsiteX37" fmla="*/ 0 w 12192000"/>
              <a:gd name="connsiteY37" fmla="*/ 3414000 h 3414000"/>
              <a:gd name="connsiteX38" fmla="*/ 0 w 12192000"/>
              <a:gd name="connsiteY38" fmla="*/ 0 h 341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2192000" h="3414000">
                <a:moveTo>
                  <a:pt x="0" y="0"/>
                </a:moveTo>
                <a:lnTo>
                  <a:pt x="12192000" y="0"/>
                </a:lnTo>
                <a:lnTo>
                  <a:pt x="12192000" y="3363677"/>
                </a:lnTo>
                <a:lnTo>
                  <a:pt x="12141171" y="3348643"/>
                </a:lnTo>
                <a:cubicBezTo>
                  <a:pt x="12130340" y="3352656"/>
                  <a:pt x="12120137" y="3342208"/>
                  <a:pt x="12096804" y="3337419"/>
                </a:cubicBezTo>
                <a:cubicBezTo>
                  <a:pt x="12073471" y="3332630"/>
                  <a:pt x="12025984" y="3353421"/>
                  <a:pt x="12001172" y="3319906"/>
                </a:cubicBezTo>
                <a:cubicBezTo>
                  <a:pt x="11931984" y="3317322"/>
                  <a:pt x="11987030" y="3316977"/>
                  <a:pt x="11929171" y="3326226"/>
                </a:cubicBezTo>
                <a:cubicBezTo>
                  <a:pt x="11931062" y="3332410"/>
                  <a:pt x="11821861" y="3285262"/>
                  <a:pt x="11820782" y="3289139"/>
                </a:cubicBezTo>
                <a:lnTo>
                  <a:pt x="11760586" y="3251827"/>
                </a:lnTo>
                <a:cubicBezTo>
                  <a:pt x="11725035" y="3246909"/>
                  <a:pt x="11677570" y="3253905"/>
                  <a:pt x="11653933" y="3237073"/>
                </a:cubicBezTo>
                <a:cubicBezTo>
                  <a:pt x="11648284" y="3237361"/>
                  <a:pt x="11597503" y="3198993"/>
                  <a:pt x="11577355" y="3211512"/>
                </a:cubicBezTo>
                <a:cubicBezTo>
                  <a:pt x="11529762" y="3203503"/>
                  <a:pt x="11537361" y="3169633"/>
                  <a:pt x="11462173" y="3157413"/>
                </a:cubicBezTo>
                <a:cubicBezTo>
                  <a:pt x="11410782" y="3145332"/>
                  <a:pt x="11394963" y="3124923"/>
                  <a:pt x="11336983" y="3096805"/>
                </a:cubicBezTo>
                <a:cubicBezTo>
                  <a:pt x="11307545" y="3084857"/>
                  <a:pt x="11278574" y="3101437"/>
                  <a:pt x="11255758" y="3091685"/>
                </a:cubicBezTo>
                <a:cubicBezTo>
                  <a:pt x="11232943" y="3081933"/>
                  <a:pt x="11238810" y="3066090"/>
                  <a:pt x="11200090" y="3038291"/>
                </a:cubicBezTo>
                <a:cubicBezTo>
                  <a:pt x="11153789" y="3006660"/>
                  <a:pt x="11084773" y="2967348"/>
                  <a:pt x="11053220" y="2918932"/>
                </a:cubicBezTo>
                <a:cubicBezTo>
                  <a:pt x="11009753" y="2888387"/>
                  <a:pt x="10991742" y="2867291"/>
                  <a:pt x="10939288" y="2855023"/>
                </a:cubicBezTo>
                <a:cubicBezTo>
                  <a:pt x="10775958" y="2834655"/>
                  <a:pt x="10755286" y="2847290"/>
                  <a:pt x="10744450" y="2833410"/>
                </a:cubicBezTo>
                <a:cubicBezTo>
                  <a:pt x="10732967" y="2835610"/>
                  <a:pt x="10488076" y="2783584"/>
                  <a:pt x="10343114" y="2798726"/>
                </a:cubicBezTo>
                <a:cubicBezTo>
                  <a:pt x="10237708" y="2801066"/>
                  <a:pt x="10137651" y="2840908"/>
                  <a:pt x="10082228" y="2811706"/>
                </a:cubicBezTo>
                <a:cubicBezTo>
                  <a:pt x="10002977" y="2836117"/>
                  <a:pt x="10065027" y="2834240"/>
                  <a:pt x="9724642" y="2837965"/>
                </a:cubicBezTo>
                <a:cubicBezTo>
                  <a:pt x="9384257" y="2841690"/>
                  <a:pt x="8208254" y="2743821"/>
                  <a:pt x="8039917" y="2834055"/>
                </a:cubicBezTo>
                <a:cubicBezTo>
                  <a:pt x="7683020" y="2867979"/>
                  <a:pt x="7380768" y="2943417"/>
                  <a:pt x="6923165" y="2920979"/>
                </a:cubicBezTo>
                <a:cubicBezTo>
                  <a:pt x="5970797" y="2826377"/>
                  <a:pt x="4381148" y="3024063"/>
                  <a:pt x="3308916" y="3049911"/>
                </a:cubicBezTo>
                <a:cubicBezTo>
                  <a:pt x="2539230" y="3090131"/>
                  <a:pt x="2490112" y="3162141"/>
                  <a:pt x="2279650" y="3187700"/>
                </a:cubicBezTo>
                <a:cubicBezTo>
                  <a:pt x="2069188" y="3213259"/>
                  <a:pt x="2113875" y="3207496"/>
                  <a:pt x="2046142" y="3203263"/>
                </a:cubicBezTo>
                <a:cubicBezTo>
                  <a:pt x="1978409" y="3199030"/>
                  <a:pt x="1916122" y="3198915"/>
                  <a:pt x="1835150" y="3200400"/>
                </a:cubicBezTo>
                <a:cubicBezTo>
                  <a:pt x="1728778" y="3151085"/>
                  <a:pt x="1655086" y="3208292"/>
                  <a:pt x="1560312" y="3212173"/>
                </a:cubicBezTo>
                <a:cubicBezTo>
                  <a:pt x="1488788" y="3201117"/>
                  <a:pt x="1381396" y="3228826"/>
                  <a:pt x="1304604" y="3185587"/>
                </a:cubicBezTo>
                <a:cubicBezTo>
                  <a:pt x="1214758" y="3240983"/>
                  <a:pt x="1240861" y="3204815"/>
                  <a:pt x="1160924" y="3219675"/>
                </a:cubicBezTo>
                <a:cubicBezTo>
                  <a:pt x="1120940" y="3215838"/>
                  <a:pt x="1029088" y="3185515"/>
                  <a:pt x="909691" y="3216917"/>
                </a:cubicBezTo>
                <a:cubicBezTo>
                  <a:pt x="894584" y="3261614"/>
                  <a:pt x="794971" y="3221232"/>
                  <a:pt x="764022" y="3235844"/>
                </a:cubicBezTo>
                <a:cubicBezTo>
                  <a:pt x="713144" y="3261930"/>
                  <a:pt x="769147" y="3237497"/>
                  <a:pt x="701916" y="3250221"/>
                </a:cubicBezTo>
                <a:cubicBezTo>
                  <a:pt x="644189" y="3215026"/>
                  <a:pt x="469866" y="3373155"/>
                  <a:pt x="408703" y="3323459"/>
                </a:cubicBezTo>
                <a:cubicBezTo>
                  <a:pt x="401506" y="3343302"/>
                  <a:pt x="389128" y="3337529"/>
                  <a:pt x="369867" y="3339093"/>
                </a:cubicBezTo>
                <a:cubicBezTo>
                  <a:pt x="365490" y="3372373"/>
                  <a:pt x="330308" y="3346613"/>
                  <a:pt x="318912" y="3367911"/>
                </a:cubicBezTo>
                <a:cubicBezTo>
                  <a:pt x="256532" y="3381125"/>
                  <a:pt x="186613" y="3396059"/>
                  <a:pt x="119549" y="3404650"/>
                </a:cubicBezTo>
                <a:lnTo>
                  <a:pt x="0" y="3414000"/>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3" name="Freeform: Shape 32">
            <a:extLst>
              <a:ext uri="{FF2B5EF4-FFF2-40B4-BE49-F238E27FC236}">
                <a16:creationId xmlns:a16="http://schemas.microsoft.com/office/drawing/2014/main" id="{B0E1A1AC-EF07-4431-B59B-BD97DC0485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31158" y="1598654"/>
            <a:ext cx="8352430" cy="2547852"/>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FFFFF"/>
          </a:solidFill>
          <a:ln>
            <a:noFill/>
          </a:ln>
          <a:effectLst>
            <a:outerShdw blurRad="508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7820B3A2-47C1-4D47-BC34-C7A9DF3083D7}"/>
              </a:ext>
            </a:extLst>
          </p:cNvPr>
          <p:cNvPicPr>
            <a:picLocks noChangeAspect="1"/>
          </p:cNvPicPr>
          <p:nvPr/>
        </p:nvPicPr>
        <p:blipFill>
          <a:blip r:embed="rId2"/>
          <a:stretch>
            <a:fillRect/>
          </a:stretch>
        </p:blipFill>
        <p:spPr>
          <a:xfrm>
            <a:off x="5346258" y="1870545"/>
            <a:ext cx="2195893" cy="2004070"/>
          </a:xfrm>
          <a:prstGeom prst="rect">
            <a:avLst/>
          </a:prstGeom>
        </p:spPr>
      </p:pic>
      <p:sp>
        <p:nvSpPr>
          <p:cNvPr id="7" name="TextBox 6">
            <a:extLst>
              <a:ext uri="{FF2B5EF4-FFF2-40B4-BE49-F238E27FC236}">
                <a16:creationId xmlns:a16="http://schemas.microsoft.com/office/drawing/2014/main" id="{ADC019E4-A6CC-4FD6-A110-2D53B47A04DD}"/>
              </a:ext>
            </a:extLst>
          </p:cNvPr>
          <p:cNvSpPr txBox="1"/>
          <p:nvPr/>
        </p:nvSpPr>
        <p:spPr>
          <a:xfrm>
            <a:off x="1382298" y="4444454"/>
            <a:ext cx="9993623" cy="193544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US" sz="4000" b="1" i="0" u="none" strike="noStrike" kern="1200" cap="none" spc="0" normalizeH="0" baseline="0" noProof="0" dirty="0">
                <a:ln>
                  <a:noFill/>
                </a:ln>
                <a:solidFill>
                  <a:srgbClr val="ED7D31"/>
                </a:solidFill>
                <a:effectLst/>
                <a:uLnTx/>
                <a:uFillTx/>
                <a:latin typeface="Calibri" panose="020F0502020204030204"/>
                <a:ea typeface="+mn-ea"/>
                <a:cs typeface="+mn-cs"/>
              </a:rPr>
              <a:t>Figure out the Dates </a:t>
            </a:r>
          </a:p>
        </p:txBody>
      </p:sp>
    </p:spTree>
    <p:extLst>
      <p:ext uri="{BB962C8B-B14F-4D97-AF65-F5344CB8AC3E}">
        <p14:creationId xmlns:p14="http://schemas.microsoft.com/office/powerpoint/2010/main" val="2340852267"/>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6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A0F10BFA6F90846A161D629223A22DB" ma:contentTypeVersion="1" ma:contentTypeDescription="Create a new document." ma:contentTypeScope="" ma:versionID="a3cb6b7b6e4dd28902546dbf7b3bd853">
  <xsd:schema xmlns:xsd="http://www.w3.org/2001/XMLSchema" xmlns:xs="http://www.w3.org/2001/XMLSchema" xmlns:p="http://schemas.microsoft.com/office/2006/metadata/properties" xmlns:ns1="http://schemas.microsoft.com/sharepoint/v3" targetNamespace="http://schemas.microsoft.com/office/2006/metadata/properties" ma:root="true" ma:fieldsID="76306148d0f7b992e79f2d9b1f249a81"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DADEC47-D370-4616-9E59-2F51A6A11019}">
  <ds:schemaRefs>
    <ds:schemaRef ds:uri="http://schemas.microsoft.com/sharepoint/v3/contenttype/forms"/>
  </ds:schemaRefs>
</ds:datastoreItem>
</file>

<file path=customXml/itemProps2.xml><?xml version="1.0" encoding="utf-8"?>
<ds:datastoreItem xmlns:ds="http://schemas.openxmlformats.org/officeDocument/2006/customXml" ds:itemID="{F1595F3A-2E66-4D7B-9630-4D2B13DD840B}">
  <ds:schemaRefs>
    <ds:schemaRef ds:uri="http://purl.org/dc/elements/1.1/"/>
    <ds:schemaRef ds:uri="http://schemas.microsoft.com/office/2006/metadata/properties"/>
    <ds:schemaRef ds:uri="http://purl.org/dc/terms/"/>
    <ds:schemaRef ds:uri="http://www.w3.org/XML/1998/namespace"/>
    <ds:schemaRef ds:uri="4febb36e-da7c-47d3-af0a-d169f4f8ceb4"/>
    <ds:schemaRef ds:uri="http://schemas.openxmlformats.org/package/2006/metadata/core-properties"/>
    <ds:schemaRef ds:uri="http://schemas.microsoft.com/sharepoint/v3"/>
    <ds:schemaRef ds:uri="http://schemas.microsoft.com/office/2006/documentManagement/types"/>
    <ds:schemaRef ds:uri="http://schemas.microsoft.com/office/infopath/2007/PartnerControls"/>
    <ds:schemaRef ds:uri="888f9d43-478d-4f25-a9b1-e4119cd97d3f"/>
    <ds:schemaRef ds:uri="http://purl.org/dc/dcmitype/"/>
  </ds:schemaRefs>
</ds:datastoreItem>
</file>

<file path=customXml/itemProps3.xml><?xml version="1.0" encoding="utf-8"?>
<ds:datastoreItem xmlns:ds="http://schemas.openxmlformats.org/officeDocument/2006/customXml" ds:itemID="{EDF667D6-B5BA-4328-8E62-904D3132395A}"/>
</file>

<file path=docProps/app.xml><?xml version="1.0" encoding="utf-8"?>
<Properties xmlns="http://schemas.openxmlformats.org/officeDocument/2006/extended-properties" xmlns:vt="http://schemas.openxmlformats.org/officeDocument/2006/docPropsVTypes">
  <TotalTime>629</TotalTime>
  <Words>2535</Words>
  <Application>Microsoft Office PowerPoint</Application>
  <PresentationFormat>Widescreen</PresentationFormat>
  <Paragraphs>350</Paragraphs>
  <Slides>36</Slides>
  <Notes>0</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36</vt:i4>
      </vt:variant>
    </vt:vector>
  </HeadingPairs>
  <TitlesOfParts>
    <vt:vector size="47" baseType="lpstr">
      <vt:lpstr>Arial</vt:lpstr>
      <vt:lpstr>Browallia New</vt:lpstr>
      <vt:lpstr>Calibri</vt:lpstr>
      <vt:lpstr>Calibri Light</vt:lpstr>
      <vt:lpstr>Century Gothic</vt:lpstr>
      <vt:lpstr>Courier New</vt:lpstr>
      <vt:lpstr>Wingdings</vt:lpstr>
      <vt:lpstr>Wingdings 3</vt:lpstr>
      <vt:lpstr>Wisp</vt:lpstr>
      <vt:lpstr>6_Office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Cindie Zhou</dc:creator>
  <cp:lastModifiedBy>Pat Meda</cp:lastModifiedBy>
  <cp:revision>7</cp:revision>
  <cp:lastPrinted>2023-03-17T00:27:38Z</cp:lastPrinted>
  <dcterms:created xsi:type="dcterms:W3CDTF">2021-06-08T02:25:27Z</dcterms:created>
  <dcterms:modified xsi:type="dcterms:W3CDTF">2024-09-18T20:36:10Z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0x0101006A0F10BFA6F90846A161D629223A22DB</vt:lpwstr>
  </property>
  <property fmtid="{D5CDD505-2E9C-101B-9397-08002B2CF9AE}" pid="3" name="MediaServiceImageTags">
    <vt:lpwstr/>
  </property>
</Properties>
</file>