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61" r:id="rId5"/>
    <p:sldId id="267" r:id="rId6"/>
    <p:sldId id="292" r:id="rId7"/>
    <p:sldId id="295" r:id="rId8"/>
    <p:sldId id="272" r:id="rId9"/>
    <p:sldId id="293" r:id="rId10"/>
    <p:sldId id="300"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4D600"/>
    <a:srgbClr val="5BA93C"/>
    <a:srgbClr val="B7529E"/>
    <a:srgbClr val="54C0E8"/>
    <a:srgbClr val="888DC5"/>
    <a:srgbClr val="2E388D"/>
    <a:srgbClr val="004987"/>
    <a:srgbClr val="01A79B"/>
    <a:srgbClr val="B85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C83750-FB6E-42E8-81D0-1B8282C074E6}" v="15" dt="2023-06-21T18:59:53.119"/>
    <p1510:client id="{FD47230E-5A00-866A-78A3-6222E301B439}" v="31" dt="2023-06-22T00:37:2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2479" autoAdjust="0"/>
  </p:normalViewPr>
  <p:slideViewPr>
    <p:cSldViewPr snapToGrid="0" snapToObjects="1">
      <p:cViewPr varScale="1">
        <p:scale>
          <a:sx n="105" d="100"/>
          <a:sy n="105" d="100"/>
        </p:scale>
        <p:origin x="540"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58" d="100"/>
          <a:sy n="158" d="100"/>
        </p:scale>
        <p:origin x="537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Romero" userId="c6419b59-c6cc-434e-987d-09658982034c" providerId="ADAL" clId="{68C83750-FB6E-42E8-81D0-1B8282C074E6}"/>
    <pc:docChg chg="undo custSel delSld modSld sldOrd">
      <pc:chgData name="Jacqueline Romero" userId="c6419b59-c6cc-434e-987d-09658982034c" providerId="ADAL" clId="{68C83750-FB6E-42E8-81D0-1B8282C074E6}" dt="2023-06-21T19:01:53.020" v="1422" actId="113"/>
      <pc:docMkLst>
        <pc:docMk/>
      </pc:docMkLst>
      <pc:sldChg chg="modSp mod">
        <pc:chgData name="Jacqueline Romero" userId="c6419b59-c6cc-434e-987d-09658982034c" providerId="ADAL" clId="{68C83750-FB6E-42E8-81D0-1B8282C074E6}" dt="2023-06-21T18:38:16.207" v="397"/>
        <pc:sldMkLst>
          <pc:docMk/>
          <pc:sldMk cId="3590699599" sldId="267"/>
        </pc:sldMkLst>
        <pc:spChg chg="mod">
          <ac:chgData name="Jacqueline Romero" userId="c6419b59-c6cc-434e-987d-09658982034c" providerId="ADAL" clId="{68C83750-FB6E-42E8-81D0-1B8282C074E6}" dt="2023-06-21T18:38:16.207" v="397"/>
          <ac:spMkLst>
            <pc:docMk/>
            <pc:sldMk cId="3590699599" sldId="267"/>
            <ac:spMk id="2" creationId="{B0C36AC0-8635-0045-902E-9B487ECFCDF5}"/>
          </ac:spMkLst>
        </pc:spChg>
        <pc:picChg chg="mod">
          <ac:chgData name="Jacqueline Romero" userId="c6419b59-c6cc-434e-987d-09658982034c" providerId="ADAL" clId="{68C83750-FB6E-42E8-81D0-1B8282C074E6}" dt="2023-06-21T18:29:56.952" v="30" actId="1076"/>
          <ac:picMkLst>
            <pc:docMk/>
            <pc:sldMk cId="3590699599" sldId="267"/>
            <ac:picMk id="14" creationId="{E34CDC89-2C05-42EF-9CCA-991FAEA8926D}"/>
          </ac:picMkLst>
        </pc:picChg>
      </pc:sldChg>
      <pc:sldChg chg="del">
        <pc:chgData name="Jacqueline Romero" userId="c6419b59-c6cc-434e-987d-09658982034c" providerId="ADAL" clId="{68C83750-FB6E-42E8-81D0-1B8282C074E6}" dt="2023-06-21T18:43:46.201" v="476" actId="2696"/>
        <pc:sldMkLst>
          <pc:docMk/>
          <pc:sldMk cId="3129003875" sldId="271"/>
        </pc:sldMkLst>
      </pc:sldChg>
      <pc:sldChg chg="del">
        <pc:chgData name="Jacqueline Romero" userId="c6419b59-c6cc-434e-987d-09658982034c" providerId="ADAL" clId="{68C83750-FB6E-42E8-81D0-1B8282C074E6}" dt="2023-06-21T18:43:38.074" v="474" actId="2696"/>
        <pc:sldMkLst>
          <pc:docMk/>
          <pc:sldMk cId="882568494" sldId="273"/>
        </pc:sldMkLst>
      </pc:sldChg>
      <pc:sldChg chg="del">
        <pc:chgData name="Jacqueline Romero" userId="c6419b59-c6cc-434e-987d-09658982034c" providerId="ADAL" clId="{68C83750-FB6E-42E8-81D0-1B8282C074E6}" dt="2023-06-21T18:43:42.530" v="475" actId="2696"/>
        <pc:sldMkLst>
          <pc:docMk/>
          <pc:sldMk cId="2061783088" sldId="274"/>
        </pc:sldMkLst>
      </pc:sldChg>
      <pc:sldChg chg="del">
        <pc:chgData name="Jacqueline Romero" userId="c6419b59-c6cc-434e-987d-09658982034c" providerId="ADAL" clId="{68C83750-FB6E-42E8-81D0-1B8282C074E6}" dt="2023-06-21T18:43:50.055" v="477" actId="2696"/>
        <pc:sldMkLst>
          <pc:docMk/>
          <pc:sldMk cId="2661139608" sldId="275"/>
        </pc:sldMkLst>
      </pc:sldChg>
      <pc:sldChg chg="del">
        <pc:chgData name="Jacqueline Romero" userId="c6419b59-c6cc-434e-987d-09658982034c" providerId="ADAL" clId="{68C83750-FB6E-42E8-81D0-1B8282C074E6}" dt="2023-06-21T18:43:56.975" v="478" actId="2696"/>
        <pc:sldMkLst>
          <pc:docMk/>
          <pc:sldMk cId="4136296875" sldId="276"/>
        </pc:sldMkLst>
      </pc:sldChg>
      <pc:sldChg chg="del">
        <pc:chgData name="Jacqueline Romero" userId="c6419b59-c6cc-434e-987d-09658982034c" providerId="ADAL" clId="{68C83750-FB6E-42E8-81D0-1B8282C074E6}" dt="2023-06-21T18:44:02.227" v="479" actId="2696"/>
        <pc:sldMkLst>
          <pc:docMk/>
          <pc:sldMk cId="313389184" sldId="279"/>
        </pc:sldMkLst>
      </pc:sldChg>
      <pc:sldChg chg="del">
        <pc:chgData name="Jacqueline Romero" userId="c6419b59-c6cc-434e-987d-09658982034c" providerId="ADAL" clId="{68C83750-FB6E-42E8-81D0-1B8282C074E6}" dt="2023-06-21T18:44:14.815" v="480" actId="2696"/>
        <pc:sldMkLst>
          <pc:docMk/>
          <pc:sldMk cId="3119083162" sldId="280"/>
        </pc:sldMkLst>
      </pc:sldChg>
      <pc:sldChg chg="del">
        <pc:chgData name="Jacqueline Romero" userId="c6419b59-c6cc-434e-987d-09658982034c" providerId="ADAL" clId="{68C83750-FB6E-42E8-81D0-1B8282C074E6}" dt="2023-06-21T18:44:18.333" v="481" actId="2696"/>
        <pc:sldMkLst>
          <pc:docMk/>
          <pc:sldMk cId="2119119821" sldId="281"/>
        </pc:sldMkLst>
      </pc:sldChg>
      <pc:sldChg chg="del">
        <pc:chgData name="Jacqueline Romero" userId="c6419b59-c6cc-434e-987d-09658982034c" providerId="ADAL" clId="{68C83750-FB6E-42E8-81D0-1B8282C074E6}" dt="2023-06-21T18:44:27.256" v="483" actId="2696"/>
        <pc:sldMkLst>
          <pc:docMk/>
          <pc:sldMk cId="3592963048" sldId="283"/>
        </pc:sldMkLst>
      </pc:sldChg>
      <pc:sldChg chg="del">
        <pc:chgData name="Jacqueline Romero" userId="c6419b59-c6cc-434e-987d-09658982034c" providerId="ADAL" clId="{68C83750-FB6E-42E8-81D0-1B8282C074E6}" dt="2023-06-21T18:44:30.234" v="484" actId="2696"/>
        <pc:sldMkLst>
          <pc:docMk/>
          <pc:sldMk cId="793617779" sldId="284"/>
        </pc:sldMkLst>
      </pc:sldChg>
      <pc:sldChg chg="del">
        <pc:chgData name="Jacqueline Romero" userId="c6419b59-c6cc-434e-987d-09658982034c" providerId="ADAL" clId="{68C83750-FB6E-42E8-81D0-1B8282C074E6}" dt="2023-06-21T18:44:32.896" v="485" actId="2696"/>
        <pc:sldMkLst>
          <pc:docMk/>
          <pc:sldMk cId="2065767210" sldId="285"/>
        </pc:sldMkLst>
      </pc:sldChg>
      <pc:sldChg chg="del">
        <pc:chgData name="Jacqueline Romero" userId="c6419b59-c6cc-434e-987d-09658982034c" providerId="ADAL" clId="{68C83750-FB6E-42E8-81D0-1B8282C074E6}" dt="2023-06-21T18:44:37.430" v="486" actId="2696"/>
        <pc:sldMkLst>
          <pc:docMk/>
          <pc:sldMk cId="3762581531" sldId="286"/>
        </pc:sldMkLst>
      </pc:sldChg>
      <pc:sldChg chg="del">
        <pc:chgData name="Jacqueline Romero" userId="c6419b59-c6cc-434e-987d-09658982034c" providerId="ADAL" clId="{68C83750-FB6E-42E8-81D0-1B8282C074E6}" dt="2023-06-21T18:44:40.758" v="487" actId="2696"/>
        <pc:sldMkLst>
          <pc:docMk/>
          <pc:sldMk cId="3745282655" sldId="287"/>
        </pc:sldMkLst>
      </pc:sldChg>
      <pc:sldChg chg="del">
        <pc:chgData name="Jacqueline Romero" userId="c6419b59-c6cc-434e-987d-09658982034c" providerId="ADAL" clId="{68C83750-FB6E-42E8-81D0-1B8282C074E6}" dt="2023-06-21T18:45:12.915" v="492" actId="2696"/>
        <pc:sldMkLst>
          <pc:docMk/>
          <pc:sldMk cId="714795585" sldId="288"/>
        </pc:sldMkLst>
      </pc:sldChg>
      <pc:sldChg chg="del">
        <pc:chgData name="Jacqueline Romero" userId="c6419b59-c6cc-434e-987d-09658982034c" providerId="ADAL" clId="{68C83750-FB6E-42E8-81D0-1B8282C074E6}" dt="2023-06-21T18:44:52.335" v="489" actId="2696"/>
        <pc:sldMkLst>
          <pc:docMk/>
          <pc:sldMk cId="313305787" sldId="289"/>
        </pc:sldMkLst>
      </pc:sldChg>
      <pc:sldChg chg="del">
        <pc:chgData name="Jacqueline Romero" userId="c6419b59-c6cc-434e-987d-09658982034c" providerId="ADAL" clId="{68C83750-FB6E-42E8-81D0-1B8282C074E6}" dt="2023-06-21T18:44:44.233" v="488" actId="2696"/>
        <pc:sldMkLst>
          <pc:docMk/>
          <pc:sldMk cId="1608681407" sldId="290"/>
        </pc:sldMkLst>
      </pc:sldChg>
      <pc:sldChg chg="addSp modSp mod ord">
        <pc:chgData name="Jacqueline Romero" userId="c6419b59-c6cc-434e-987d-09658982034c" providerId="ADAL" clId="{68C83750-FB6E-42E8-81D0-1B8282C074E6}" dt="2023-06-21T19:01:53.020" v="1422" actId="113"/>
        <pc:sldMkLst>
          <pc:docMk/>
          <pc:sldMk cId="2146174228" sldId="292"/>
        </pc:sldMkLst>
        <pc:spChg chg="add mod">
          <ac:chgData name="Jacqueline Romero" userId="c6419b59-c6cc-434e-987d-09658982034c" providerId="ADAL" clId="{68C83750-FB6E-42E8-81D0-1B8282C074E6}" dt="2023-06-21T19:01:53.020" v="1422" actId="113"/>
          <ac:spMkLst>
            <pc:docMk/>
            <pc:sldMk cId="2146174228" sldId="292"/>
            <ac:spMk id="3" creationId="{DBADD77E-8D9B-8586-47CA-5EC8D78252D1}"/>
          </ac:spMkLst>
        </pc:spChg>
        <pc:spChg chg="mod">
          <ac:chgData name="Jacqueline Romero" userId="c6419b59-c6cc-434e-987d-09658982034c" providerId="ADAL" clId="{68C83750-FB6E-42E8-81D0-1B8282C074E6}" dt="2023-06-21T18:46:19.979" v="500" actId="255"/>
          <ac:spMkLst>
            <pc:docMk/>
            <pc:sldMk cId="2146174228" sldId="292"/>
            <ac:spMk id="4" creationId="{2DABD313-E097-41BA-917C-5027EE35633D}"/>
          </ac:spMkLst>
        </pc:spChg>
      </pc:sldChg>
      <pc:sldChg chg="addSp delSp modSp mod">
        <pc:chgData name="Jacqueline Romero" userId="c6419b59-c6cc-434e-987d-09658982034c" providerId="ADAL" clId="{68C83750-FB6E-42E8-81D0-1B8282C074E6}" dt="2023-06-21T18:58:53.698" v="1131" actId="20577"/>
        <pc:sldMkLst>
          <pc:docMk/>
          <pc:sldMk cId="4113689999" sldId="293"/>
        </pc:sldMkLst>
        <pc:spChg chg="add mod">
          <ac:chgData name="Jacqueline Romero" userId="c6419b59-c6cc-434e-987d-09658982034c" providerId="ADAL" clId="{68C83750-FB6E-42E8-81D0-1B8282C074E6}" dt="2023-06-21T18:58:53.698" v="1131" actId="20577"/>
          <ac:spMkLst>
            <pc:docMk/>
            <pc:sldMk cId="4113689999" sldId="293"/>
            <ac:spMk id="2" creationId="{2575B154-19D7-51FE-536B-EA8B6F7ADD88}"/>
          </ac:spMkLst>
        </pc:spChg>
        <pc:spChg chg="del">
          <ac:chgData name="Jacqueline Romero" userId="c6419b59-c6cc-434e-987d-09658982034c" providerId="ADAL" clId="{68C83750-FB6E-42E8-81D0-1B8282C074E6}" dt="2023-06-21T18:55:17.054" v="910" actId="478"/>
          <ac:spMkLst>
            <pc:docMk/>
            <pc:sldMk cId="4113689999" sldId="293"/>
            <ac:spMk id="10" creationId="{4FEA4E36-AD10-4356-AD4B-10BC4FAA653E}"/>
          </ac:spMkLst>
        </pc:spChg>
        <pc:spChg chg="mod">
          <ac:chgData name="Jacqueline Romero" userId="c6419b59-c6cc-434e-987d-09658982034c" providerId="ADAL" clId="{68C83750-FB6E-42E8-81D0-1B8282C074E6}" dt="2023-06-21T18:55:29.501" v="942" actId="20577"/>
          <ac:spMkLst>
            <pc:docMk/>
            <pc:sldMk cId="4113689999" sldId="293"/>
            <ac:spMk id="14" creationId="{FE879E75-8B34-4601-A931-1264574D1092}"/>
          </ac:spMkLst>
        </pc:spChg>
        <pc:spChg chg="mod">
          <ac:chgData name="Jacqueline Romero" userId="c6419b59-c6cc-434e-987d-09658982034c" providerId="ADAL" clId="{68C83750-FB6E-42E8-81D0-1B8282C074E6}" dt="2023-06-21T18:56:15.021" v="1076" actId="20577"/>
          <ac:spMkLst>
            <pc:docMk/>
            <pc:sldMk cId="4113689999" sldId="293"/>
            <ac:spMk id="15" creationId="{83408E3C-F69A-4E5B-BE4E-B582C5E8A8D1}"/>
          </ac:spMkLst>
        </pc:spChg>
        <pc:spChg chg="del">
          <ac:chgData name="Jacqueline Romero" userId="c6419b59-c6cc-434e-987d-09658982034c" providerId="ADAL" clId="{68C83750-FB6E-42E8-81D0-1B8282C074E6}" dt="2023-06-21T18:55:16.286" v="909" actId="478"/>
          <ac:spMkLst>
            <pc:docMk/>
            <pc:sldMk cId="4113689999" sldId="293"/>
            <ac:spMk id="24" creationId="{F4016D69-317C-4AE8-BB53-54DB82C75432}"/>
          </ac:spMkLst>
        </pc:spChg>
        <pc:spChg chg="del">
          <ac:chgData name="Jacqueline Romero" userId="c6419b59-c6cc-434e-987d-09658982034c" providerId="ADAL" clId="{68C83750-FB6E-42E8-81D0-1B8282C074E6}" dt="2023-06-21T18:55:10.854" v="903" actId="478"/>
          <ac:spMkLst>
            <pc:docMk/>
            <pc:sldMk cId="4113689999" sldId="293"/>
            <ac:spMk id="25" creationId="{6A48D0A5-F6DF-4497-84CB-5675C4A23E7C}"/>
          </ac:spMkLst>
        </pc:spChg>
        <pc:spChg chg="del">
          <ac:chgData name="Jacqueline Romero" userId="c6419b59-c6cc-434e-987d-09658982034c" providerId="ADAL" clId="{68C83750-FB6E-42E8-81D0-1B8282C074E6}" dt="2023-06-21T18:55:15.590" v="908" actId="478"/>
          <ac:spMkLst>
            <pc:docMk/>
            <pc:sldMk cId="4113689999" sldId="293"/>
            <ac:spMk id="28" creationId="{F2052336-9FF5-4FE7-A683-36580228DC11}"/>
          </ac:spMkLst>
        </pc:spChg>
        <pc:spChg chg="del">
          <ac:chgData name="Jacqueline Romero" userId="c6419b59-c6cc-434e-987d-09658982034c" providerId="ADAL" clId="{68C83750-FB6E-42E8-81D0-1B8282C074E6}" dt="2023-06-21T18:55:14.781" v="907" actId="478"/>
          <ac:spMkLst>
            <pc:docMk/>
            <pc:sldMk cId="4113689999" sldId="293"/>
            <ac:spMk id="30" creationId="{06E3A434-0116-4FF8-B836-C962B93DCAEA}"/>
          </ac:spMkLst>
        </pc:spChg>
        <pc:spChg chg="del">
          <ac:chgData name="Jacqueline Romero" userId="c6419b59-c6cc-434e-987d-09658982034c" providerId="ADAL" clId="{68C83750-FB6E-42E8-81D0-1B8282C074E6}" dt="2023-06-21T18:55:11.534" v="904" actId="478"/>
          <ac:spMkLst>
            <pc:docMk/>
            <pc:sldMk cId="4113689999" sldId="293"/>
            <ac:spMk id="31" creationId="{BF247188-1C49-4106-BCB5-26E6C035A9AB}"/>
          </ac:spMkLst>
        </pc:spChg>
        <pc:spChg chg="del">
          <ac:chgData name="Jacqueline Romero" userId="c6419b59-c6cc-434e-987d-09658982034c" providerId="ADAL" clId="{68C83750-FB6E-42E8-81D0-1B8282C074E6}" dt="2023-06-21T18:55:12.414" v="905" actId="478"/>
          <ac:spMkLst>
            <pc:docMk/>
            <pc:sldMk cId="4113689999" sldId="293"/>
            <ac:spMk id="32" creationId="{1813AF83-AAFB-4BEA-84F7-C0CA3C980F53}"/>
          </ac:spMkLst>
        </pc:spChg>
        <pc:spChg chg="del">
          <ac:chgData name="Jacqueline Romero" userId="c6419b59-c6cc-434e-987d-09658982034c" providerId="ADAL" clId="{68C83750-FB6E-42E8-81D0-1B8282C074E6}" dt="2023-06-21T18:55:13.966" v="906" actId="478"/>
          <ac:spMkLst>
            <pc:docMk/>
            <pc:sldMk cId="4113689999" sldId="293"/>
            <ac:spMk id="33" creationId="{EAAE3838-42A1-4307-BA19-49D5582FAE62}"/>
          </ac:spMkLst>
        </pc:spChg>
        <pc:picChg chg="mod">
          <ac:chgData name="Jacqueline Romero" userId="c6419b59-c6cc-434e-987d-09658982034c" providerId="ADAL" clId="{68C83750-FB6E-42E8-81D0-1B8282C074E6}" dt="2023-06-21T18:58:45.807" v="1123" actId="1076"/>
          <ac:picMkLst>
            <pc:docMk/>
            <pc:sldMk cId="4113689999" sldId="293"/>
            <ac:picMk id="26" creationId="{2E5814D2-4CCA-44FE-98E4-FAC0DD515174}"/>
          </ac:picMkLst>
        </pc:picChg>
        <pc:cxnChg chg="del">
          <ac:chgData name="Jacqueline Romero" userId="c6419b59-c6cc-434e-987d-09658982034c" providerId="ADAL" clId="{68C83750-FB6E-42E8-81D0-1B8282C074E6}" dt="2023-06-21T18:55:17.813" v="911" actId="478"/>
          <ac:cxnSpMkLst>
            <pc:docMk/>
            <pc:sldMk cId="4113689999" sldId="293"/>
            <ac:cxnSpMk id="17" creationId="{8D44A74F-C49F-4655-8340-C0DACC791B39}"/>
          </ac:cxnSpMkLst>
        </pc:cxnChg>
        <pc:cxnChg chg="del">
          <ac:chgData name="Jacqueline Romero" userId="c6419b59-c6cc-434e-987d-09658982034c" providerId="ADAL" clId="{68C83750-FB6E-42E8-81D0-1B8282C074E6}" dt="2023-06-21T18:55:09.765" v="902" actId="478"/>
          <ac:cxnSpMkLst>
            <pc:docMk/>
            <pc:sldMk cId="4113689999" sldId="293"/>
            <ac:cxnSpMk id="23" creationId="{BB60190B-90A0-422C-B14B-E40DB50C59DE}"/>
          </ac:cxnSpMkLst>
        </pc:cxnChg>
        <pc:cxnChg chg="del">
          <ac:chgData name="Jacqueline Romero" userId="c6419b59-c6cc-434e-987d-09658982034c" providerId="ADAL" clId="{68C83750-FB6E-42E8-81D0-1B8282C074E6}" dt="2023-06-21T18:55:06.390" v="900" actId="478"/>
          <ac:cxnSpMkLst>
            <pc:docMk/>
            <pc:sldMk cId="4113689999" sldId="293"/>
            <ac:cxnSpMk id="27" creationId="{7C121ABB-964C-4B6C-8018-40D61C6DE35D}"/>
          </ac:cxnSpMkLst>
        </pc:cxnChg>
        <pc:cxnChg chg="del">
          <ac:chgData name="Jacqueline Romero" userId="c6419b59-c6cc-434e-987d-09658982034c" providerId="ADAL" clId="{68C83750-FB6E-42E8-81D0-1B8282C074E6}" dt="2023-06-21T18:55:07.854" v="901" actId="478"/>
          <ac:cxnSpMkLst>
            <pc:docMk/>
            <pc:sldMk cId="4113689999" sldId="293"/>
            <ac:cxnSpMk id="29" creationId="{62FF0F67-705C-40D5-91AA-041BE1549562}"/>
          </ac:cxnSpMkLst>
        </pc:cxnChg>
      </pc:sldChg>
      <pc:sldChg chg="del">
        <pc:chgData name="Jacqueline Romero" userId="c6419b59-c6cc-434e-987d-09658982034c" providerId="ADAL" clId="{68C83750-FB6E-42E8-81D0-1B8282C074E6}" dt="2023-06-21T18:44:24.482" v="482" actId="2696"/>
        <pc:sldMkLst>
          <pc:docMk/>
          <pc:sldMk cId="4217480511" sldId="294"/>
        </pc:sldMkLst>
      </pc:sldChg>
      <pc:sldChg chg="addSp delSp modSp mod">
        <pc:chgData name="Jacqueline Romero" userId="c6419b59-c6cc-434e-987d-09658982034c" providerId="ADAL" clId="{68C83750-FB6E-42E8-81D0-1B8282C074E6}" dt="2023-06-21T18:43:17.283" v="473" actId="1076"/>
        <pc:sldMkLst>
          <pc:docMk/>
          <pc:sldMk cId="2088056214" sldId="295"/>
        </pc:sldMkLst>
        <pc:spChg chg="mod">
          <ac:chgData name="Jacqueline Romero" userId="c6419b59-c6cc-434e-987d-09658982034c" providerId="ADAL" clId="{68C83750-FB6E-42E8-81D0-1B8282C074E6}" dt="2023-06-21T18:42:24.890" v="456" actId="1076"/>
          <ac:spMkLst>
            <pc:docMk/>
            <pc:sldMk cId="2088056214" sldId="295"/>
            <ac:spMk id="2" creationId="{9FDC108B-DE9D-403B-AAB3-8916F5610DB7}"/>
          </ac:spMkLst>
        </pc:spChg>
        <pc:spChg chg="del mod">
          <ac:chgData name="Jacqueline Romero" userId="c6419b59-c6cc-434e-987d-09658982034c" providerId="ADAL" clId="{68C83750-FB6E-42E8-81D0-1B8282C074E6}" dt="2023-06-21T18:32:48.536" v="319" actId="478"/>
          <ac:spMkLst>
            <pc:docMk/>
            <pc:sldMk cId="2088056214" sldId="295"/>
            <ac:spMk id="3" creationId="{DE1D7778-926D-1F27-73FF-D560A9E7D493}"/>
          </ac:spMkLst>
        </pc:spChg>
        <pc:spChg chg="del">
          <ac:chgData name="Jacqueline Romero" userId="c6419b59-c6cc-434e-987d-09658982034c" providerId="ADAL" clId="{68C83750-FB6E-42E8-81D0-1B8282C074E6}" dt="2023-06-21T18:36:11.604" v="326" actId="478"/>
          <ac:spMkLst>
            <pc:docMk/>
            <pc:sldMk cId="2088056214" sldId="295"/>
            <ac:spMk id="4" creationId="{8BEEBC24-F8A6-D4EA-74C3-9FBDFA8666FD}"/>
          </ac:spMkLst>
        </pc:spChg>
        <pc:spChg chg="add del mod">
          <ac:chgData name="Jacqueline Romero" userId="c6419b59-c6cc-434e-987d-09658982034c" providerId="ADAL" clId="{68C83750-FB6E-42E8-81D0-1B8282C074E6}" dt="2023-06-21T18:33:34.435" v="322" actId="478"/>
          <ac:spMkLst>
            <pc:docMk/>
            <pc:sldMk cId="2088056214" sldId="295"/>
            <ac:spMk id="6" creationId="{C76AB409-2B54-D4E8-46C9-79C88A903263}"/>
          </ac:spMkLst>
        </pc:spChg>
        <pc:spChg chg="add del mod">
          <ac:chgData name="Jacqueline Romero" userId="c6419b59-c6cc-434e-987d-09658982034c" providerId="ADAL" clId="{68C83750-FB6E-42E8-81D0-1B8282C074E6}" dt="2023-06-21T18:35:53.790" v="324" actId="22"/>
          <ac:spMkLst>
            <pc:docMk/>
            <pc:sldMk cId="2088056214" sldId="295"/>
            <ac:spMk id="8" creationId="{1734119B-0275-5A70-62B9-388DE046EF36}"/>
          </ac:spMkLst>
        </pc:spChg>
        <pc:spChg chg="add mod">
          <ac:chgData name="Jacqueline Romero" userId="c6419b59-c6cc-434e-987d-09658982034c" providerId="ADAL" clId="{68C83750-FB6E-42E8-81D0-1B8282C074E6}" dt="2023-06-21T18:43:05.348" v="472" actId="14100"/>
          <ac:spMkLst>
            <pc:docMk/>
            <pc:sldMk cId="2088056214" sldId="295"/>
            <ac:spMk id="12" creationId="{E2F76E3F-9908-F509-54CA-3B1DB1CEB844}"/>
          </ac:spMkLst>
        </pc:spChg>
        <pc:spChg chg="add mod">
          <ac:chgData name="Jacqueline Romero" userId="c6419b59-c6cc-434e-987d-09658982034c" providerId="ADAL" clId="{68C83750-FB6E-42E8-81D0-1B8282C074E6}" dt="2023-06-21T18:37:44.049" v="394" actId="14100"/>
          <ac:spMkLst>
            <pc:docMk/>
            <pc:sldMk cId="2088056214" sldId="295"/>
            <ac:spMk id="13" creationId="{37086A11-4661-BC9C-13F6-CB8D78F01403}"/>
          </ac:spMkLst>
        </pc:spChg>
        <pc:spChg chg="add mod">
          <ac:chgData name="Jacqueline Romero" userId="c6419b59-c6cc-434e-987d-09658982034c" providerId="ADAL" clId="{68C83750-FB6E-42E8-81D0-1B8282C074E6}" dt="2023-06-21T18:40:41.467" v="409" actId="1582"/>
          <ac:spMkLst>
            <pc:docMk/>
            <pc:sldMk cId="2088056214" sldId="295"/>
            <ac:spMk id="14" creationId="{C0F7D972-2761-5790-5880-B3956D7EBBDD}"/>
          </ac:spMkLst>
        </pc:spChg>
        <pc:spChg chg="add mod">
          <ac:chgData name="Jacqueline Romero" userId="c6419b59-c6cc-434e-987d-09658982034c" providerId="ADAL" clId="{68C83750-FB6E-42E8-81D0-1B8282C074E6}" dt="2023-06-21T18:41:05.055" v="425" actId="207"/>
          <ac:spMkLst>
            <pc:docMk/>
            <pc:sldMk cId="2088056214" sldId="295"/>
            <ac:spMk id="15" creationId="{5F06CB08-1FDF-6F86-52D9-9907A4C372FA}"/>
          </ac:spMkLst>
        </pc:spChg>
        <pc:spChg chg="add mod">
          <ac:chgData name="Jacqueline Romero" userId="c6419b59-c6cc-434e-987d-09658982034c" providerId="ADAL" clId="{68C83750-FB6E-42E8-81D0-1B8282C074E6}" dt="2023-06-21T18:41:19.475" v="429" actId="1076"/>
          <ac:spMkLst>
            <pc:docMk/>
            <pc:sldMk cId="2088056214" sldId="295"/>
            <ac:spMk id="16" creationId="{7828B3EA-D80E-F36D-3262-82E085EA64E8}"/>
          </ac:spMkLst>
        </pc:spChg>
        <pc:spChg chg="add mod">
          <ac:chgData name="Jacqueline Romero" userId="c6419b59-c6cc-434e-987d-09658982034c" providerId="ADAL" clId="{68C83750-FB6E-42E8-81D0-1B8282C074E6}" dt="2023-06-21T18:41:15.140" v="428" actId="1076"/>
          <ac:spMkLst>
            <pc:docMk/>
            <pc:sldMk cId="2088056214" sldId="295"/>
            <ac:spMk id="17" creationId="{7662F4CC-2C21-B710-94C8-A95700F41058}"/>
          </ac:spMkLst>
        </pc:spChg>
        <pc:spChg chg="add mod">
          <ac:chgData name="Jacqueline Romero" userId="c6419b59-c6cc-434e-987d-09658982034c" providerId="ADAL" clId="{68C83750-FB6E-42E8-81D0-1B8282C074E6}" dt="2023-06-21T18:41:37.892" v="433" actId="1076"/>
          <ac:spMkLst>
            <pc:docMk/>
            <pc:sldMk cId="2088056214" sldId="295"/>
            <ac:spMk id="18" creationId="{1BC6537E-88A3-D515-871B-CB1D22834F7D}"/>
          </ac:spMkLst>
        </pc:spChg>
        <pc:spChg chg="add mod">
          <ac:chgData name="Jacqueline Romero" userId="c6419b59-c6cc-434e-987d-09658982034c" providerId="ADAL" clId="{68C83750-FB6E-42E8-81D0-1B8282C074E6}" dt="2023-06-21T18:43:17.283" v="473" actId="1076"/>
          <ac:spMkLst>
            <pc:docMk/>
            <pc:sldMk cId="2088056214" sldId="295"/>
            <ac:spMk id="19" creationId="{0453442A-2542-3B79-B965-E6D72F7E0D54}"/>
          </ac:spMkLst>
        </pc:spChg>
        <pc:picChg chg="add del">
          <ac:chgData name="Jacqueline Romero" userId="c6419b59-c6cc-434e-987d-09658982034c" providerId="ADAL" clId="{68C83750-FB6E-42E8-81D0-1B8282C074E6}" dt="2023-06-21T18:35:52.258" v="323" actId="478"/>
          <ac:picMkLst>
            <pc:docMk/>
            <pc:sldMk cId="2088056214" sldId="295"/>
            <ac:picMk id="9" creationId="{93BDD9FF-C4F9-2FB7-671D-48D1B188331E}"/>
          </ac:picMkLst>
        </pc:picChg>
        <pc:picChg chg="add mod ord">
          <ac:chgData name="Jacqueline Romero" userId="c6419b59-c6cc-434e-987d-09658982034c" providerId="ADAL" clId="{68C83750-FB6E-42E8-81D0-1B8282C074E6}" dt="2023-06-21T18:36:19.052" v="328" actId="1076"/>
          <ac:picMkLst>
            <pc:docMk/>
            <pc:sldMk cId="2088056214" sldId="295"/>
            <ac:picMk id="11" creationId="{6EC48673-702B-973F-3430-A06A735F18CE}"/>
          </ac:picMkLst>
        </pc:picChg>
        <pc:picChg chg="del">
          <ac:chgData name="Jacqueline Romero" userId="c6419b59-c6cc-434e-987d-09658982034c" providerId="ADAL" clId="{68C83750-FB6E-42E8-81D0-1B8282C074E6}" dt="2023-06-21T18:32:45.951" v="317" actId="478"/>
          <ac:picMkLst>
            <pc:docMk/>
            <pc:sldMk cId="2088056214" sldId="295"/>
            <ac:picMk id="1026" creationId="{90BF877A-463B-52AB-25F8-9FABF2974C93}"/>
          </ac:picMkLst>
        </pc:picChg>
        <pc:picChg chg="del">
          <ac:chgData name="Jacqueline Romero" userId="c6419b59-c6cc-434e-987d-09658982034c" providerId="ADAL" clId="{68C83750-FB6E-42E8-81D0-1B8282C074E6}" dt="2023-06-21T18:32:49.250" v="320" actId="478"/>
          <ac:picMkLst>
            <pc:docMk/>
            <pc:sldMk cId="2088056214" sldId="295"/>
            <ac:picMk id="1028" creationId="{4258A737-5142-80F9-B148-76636DD64FB1}"/>
          </ac:picMkLst>
        </pc:picChg>
      </pc:sldChg>
      <pc:sldChg chg="del">
        <pc:chgData name="Jacqueline Romero" userId="c6419b59-c6cc-434e-987d-09658982034c" providerId="ADAL" clId="{68C83750-FB6E-42E8-81D0-1B8282C074E6}" dt="2023-06-21T18:45:08.242" v="491" actId="2696"/>
        <pc:sldMkLst>
          <pc:docMk/>
          <pc:sldMk cId="1335816632" sldId="298"/>
        </pc:sldMkLst>
      </pc:sldChg>
      <pc:sldChg chg="del">
        <pc:chgData name="Jacqueline Romero" userId="c6419b59-c6cc-434e-987d-09658982034c" providerId="ADAL" clId="{68C83750-FB6E-42E8-81D0-1B8282C074E6}" dt="2023-06-21T18:45:03.077" v="490" actId="2696"/>
        <pc:sldMkLst>
          <pc:docMk/>
          <pc:sldMk cId="477656572" sldId="299"/>
        </pc:sldMkLst>
      </pc:sldChg>
      <pc:sldChg chg="addSp modSp mod">
        <pc:chgData name="Jacqueline Romero" userId="c6419b59-c6cc-434e-987d-09658982034c" providerId="ADAL" clId="{68C83750-FB6E-42E8-81D0-1B8282C074E6}" dt="2023-06-21T19:00:10.110" v="1256" actId="207"/>
        <pc:sldMkLst>
          <pc:docMk/>
          <pc:sldMk cId="2145733596" sldId="300"/>
        </pc:sldMkLst>
        <pc:spChg chg="add mod">
          <ac:chgData name="Jacqueline Romero" userId="c6419b59-c6cc-434e-987d-09658982034c" providerId="ADAL" clId="{68C83750-FB6E-42E8-81D0-1B8282C074E6}" dt="2023-06-21T19:00:10.110" v="1256" actId="207"/>
          <ac:spMkLst>
            <pc:docMk/>
            <pc:sldMk cId="2145733596" sldId="300"/>
            <ac:spMk id="2" creationId="{B6E36F21-0F0B-7A96-658A-E94FE7C7E079}"/>
          </ac:spMkLst>
        </pc:spChg>
        <pc:spChg chg="mod">
          <ac:chgData name="Jacqueline Romero" userId="c6419b59-c6cc-434e-987d-09658982034c" providerId="ADAL" clId="{68C83750-FB6E-42E8-81D0-1B8282C074E6}" dt="2023-06-21T18:59:20.753" v="1159" actId="20577"/>
          <ac:spMkLst>
            <pc:docMk/>
            <pc:sldMk cId="2145733596" sldId="300"/>
            <ac:spMk id="4" creationId="{2DABD313-E097-41BA-917C-5027EE35633D}"/>
          </ac:spMkLst>
        </pc:spChg>
      </pc:sldChg>
    </pc:docChg>
  </pc:docChgLst>
  <pc:docChgLst>
    <pc:chgData name="Michael Patton" userId="S::mpatton@pacificoaks.edu::d2996a61-1d95-49c9-9060-86a85976dec5" providerId="AD" clId="Web-{FD47230E-5A00-866A-78A3-6222E301B439}"/>
    <pc:docChg chg="modSld">
      <pc:chgData name="Michael Patton" userId="S::mpatton@pacificoaks.edu::d2996a61-1d95-49c9-9060-86a85976dec5" providerId="AD" clId="Web-{FD47230E-5A00-866A-78A3-6222E301B439}" dt="2023-06-22T00:37:22.272" v="30" actId="20577"/>
      <pc:docMkLst>
        <pc:docMk/>
      </pc:docMkLst>
      <pc:sldChg chg="modSp">
        <pc:chgData name="Michael Patton" userId="S::mpatton@pacificoaks.edu::d2996a61-1d95-49c9-9060-86a85976dec5" providerId="AD" clId="Web-{FD47230E-5A00-866A-78A3-6222E301B439}" dt="2023-06-22T00:37:22.272" v="30" actId="20577"/>
        <pc:sldMkLst>
          <pc:docMk/>
          <pc:sldMk cId="3316749689" sldId="272"/>
        </pc:sldMkLst>
        <pc:spChg chg="mod">
          <ac:chgData name="Michael Patton" userId="S::mpatton@pacificoaks.edu::d2996a61-1d95-49c9-9060-86a85976dec5" providerId="AD" clId="Web-{FD47230E-5A00-866A-78A3-6222E301B439}" dt="2023-06-22T00:37:22.272" v="30" actId="20577"/>
          <ac:spMkLst>
            <pc:docMk/>
            <pc:sldMk cId="3316749689" sldId="272"/>
            <ac:spMk id="6" creationId="{EB93D9B1-DA26-44B7-B861-535F51E06C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2E0C52-0222-1543-8ADB-1A340E58A3E2}" type="datetimeFigureOut">
              <a:rPr lang="en-US" smtClean="0"/>
              <a:t>6/21/2023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7E1817-60B5-6844-ADAC-CB79E06CE31B}" type="slidenum">
              <a:rPr lang="en-US" smtClean="0"/>
              <a:t>‹#›</a:t>
            </a:fld>
            <a:endParaRPr lang="en-US"/>
          </a:p>
        </p:txBody>
      </p:sp>
    </p:spTree>
    <p:extLst>
      <p:ext uri="{BB962C8B-B14F-4D97-AF65-F5344CB8AC3E}">
        <p14:creationId xmlns:p14="http://schemas.microsoft.com/office/powerpoint/2010/main" val="1169819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Gradient_Transition">
    <p:bg>
      <p:bgPr>
        <a:gradFill>
          <a:gsLst>
            <a:gs pos="0">
              <a:srgbClr val="01A79B"/>
            </a:gs>
            <a:gs pos="100000">
              <a:srgbClr val="004987"/>
            </a:gs>
          </a:gsLst>
          <a:lin ang="0" scaled="0"/>
        </a:gra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1A0E68D-7FEF-9B43-BC99-5FBF3BBC88FC}"/>
              </a:ext>
            </a:extLst>
          </p:cNvPr>
          <p:cNvSpPr>
            <a:spLocks noGrp="1"/>
          </p:cNvSpPr>
          <p:nvPr>
            <p:ph type="title"/>
          </p:nvPr>
        </p:nvSpPr>
        <p:spPr>
          <a:xfrm>
            <a:off x="817879" y="2344615"/>
            <a:ext cx="10515600" cy="1325563"/>
          </a:xfrm>
          <a:prstGeom prst="rect">
            <a:avLst/>
          </a:prstGeom>
        </p:spPr>
        <p:txBody>
          <a:bodyPr vert="horz" lIns="91440" tIns="45720" rIns="91440" bIns="45720" rtlCol="0" anchor="ctr">
            <a:normAutofit/>
          </a:bodyPr>
          <a:lstStyle>
            <a:lvl1pPr algn="ctr">
              <a:defRPr>
                <a:solidFill>
                  <a:schemeClr val="bg1"/>
                </a:solidFill>
              </a:defRPr>
            </a:lvl1pPr>
          </a:lstStyle>
          <a:p>
            <a:r>
              <a:rPr lang="en-US" dirty="0"/>
              <a:t>Click to edit Master title style</a:t>
            </a:r>
          </a:p>
        </p:txBody>
      </p:sp>
      <p:pic>
        <p:nvPicPr>
          <p:cNvPr id="7" name="Picture 6">
            <a:extLst>
              <a:ext uri="{FF2B5EF4-FFF2-40B4-BE49-F238E27FC236}">
                <a16:creationId xmlns:a16="http://schemas.microsoft.com/office/drawing/2014/main" id="{A66576D4-D788-8E4D-A2B4-D58CA6493F0A}"/>
              </a:ext>
            </a:extLst>
          </p:cNvPr>
          <p:cNvPicPr>
            <a:picLocks noChangeAspect="1"/>
          </p:cNvPicPr>
          <p:nvPr userDrawn="1"/>
        </p:nvPicPr>
        <p:blipFill>
          <a:blip r:embed="rId2"/>
          <a:srcRect/>
          <a:stretch/>
        </p:blipFill>
        <p:spPr>
          <a:xfrm>
            <a:off x="475722" y="5522066"/>
            <a:ext cx="4662708" cy="850526"/>
          </a:xfrm>
          <a:prstGeom prst="rect">
            <a:avLst/>
          </a:prstGeom>
        </p:spPr>
      </p:pic>
    </p:spTree>
    <p:extLst>
      <p:ext uri="{BB962C8B-B14F-4D97-AF65-F5344CB8AC3E}">
        <p14:creationId xmlns:p14="http://schemas.microsoft.com/office/powerpoint/2010/main" val="3493434574"/>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Gradient_Footer">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7AE7D493-46E6-5F42-9614-249AA2E7F8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Placeholder 1">
            <a:extLst>
              <a:ext uri="{FF2B5EF4-FFF2-40B4-BE49-F238E27FC236}">
                <a16:creationId xmlns:a16="http://schemas.microsoft.com/office/drawing/2014/main" id="{D278D893-FC1A-2548-BB70-FDE5FDFA6625}"/>
              </a:ext>
            </a:extLst>
          </p:cNvPr>
          <p:cNvSpPr>
            <a:spLocks noGrp="1"/>
          </p:cNvSpPr>
          <p:nvPr>
            <p:ph type="title"/>
          </p:nvPr>
        </p:nvSpPr>
        <p:spPr>
          <a:xfrm>
            <a:off x="228600" y="0"/>
            <a:ext cx="11588750" cy="1325563"/>
          </a:xfrm>
          <a:prstGeom prst="rect">
            <a:avLst/>
          </a:prstGeom>
        </p:spPr>
        <p:txBody>
          <a:bodyPr vert="horz" lIns="91440" tIns="45720" rIns="91440" bIns="45720" rtlCol="0" anchor="ctr">
            <a:normAutofit/>
          </a:bodyPr>
          <a:lstStyle/>
          <a:p>
            <a:r>
              <a:rPr lang="en-US"/>
              <a:t>Click to edit Master title style</a:t>
            </a:r>
          </a:p>
        </p:txBody>
      </p:sp>
      <p:sp>
        <p:nvSpPr>
          <p:cNvPr id="6" name="Content Placeholder 5">
            <a:extLst>
              <a:ext uri="{FF2B5EF4-FFF2-40B4-BE49-F238E27FC236}">
                <a16:creationId xmlns:a16="http://schemas.microsoft.com/office/drawing/2014/main" id="{BB746752-47B9-DE4E-8C07-194C6816B820}"/>
              </a:ext>
            </a:extLst>
          </p:cNvPr>
          <p:cNvSpPr>
            <a:spLocks noGrp="1"/>
          </p:cNvSpPr>
          <p:nvPr>
            <p:ph sz="quarter" idx="10"/>
          </p:nvPr>
        </p:nvSpPr>
        <p:spPr>
          <a:xfrm>
            <a:off x="228600" y="1460500"/>
            <a:ext cx="11588750"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FE25A4CD-FB99-2844-8539-F6377E23069F}"/>
              </a:ext>
            </a:extLst>
          </p:cNvPr>
          <p:cNvPicPr>
            <a:picLocks noChangeAspect="1"/>
          </p:cNvPicPr>
          <p:nvPr userDrawn="1"/>
        </p:nvPicPr>
        <p:blipFill>
          <a:blip r:embed="rId3"/>
          <a:srcRect/>
          <a:stretch/>
        </p:blipFill>
        <p:spPr>
          <a:xfrm>
            <a:off x="9343896" y="6092190"/>
            <a:ext cx="2484884" cy="453268"/>
          </a:xfrm>
          <a:prstGeom prst="rect">
            <a:avLst/>
          </a:prstGeom>
        </p:spPr>
      </p:pic>
    </p:spTree>
    <p:extLst>
      <p:ext uri="{BB962C8B-B14F-4D97-AF65-F5344CB8AC3E}">
        <p14:creationId xmlns:p14="http://schemas.microsoft.com/office/powerpoint/2010/main" val="2103751091"/>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Gradient_Transition">
    <p:bg>
      <p:bgPr>
        <a:gradFill>
          <a:gsLst>
            <a:gs pos="0">
              <a:srgbClr val="2E388D"/>
            </a:gs>
            <a:gs pos="100000">
              <a:srgbClr val="888DC5"/>
            </a:gs>
          </a:gsLst>
          <a:lin ang="0" scaled="0"/>
        </a:gra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1A0E68D-7FEF-9B43-BC99-5FBF3BBC88FC}"/>
              </a:ext>
            </a:extLst>
          </p:cNvPr>
          <p:cNvSpPr>
            <a:spLocks noGrp="1"/>
          </p:cNvSpPr>
          <p:nvPr>
            <p:ph type="title"/>
          </p:nvPr>
        </p:nvSpPr>
        <p:spPr>
          <a:xfrm>
            <a:off x="817879" y="2344615"/>
            <a:ext cx="10515600" cy="1325563"/>
          </a:xfrm>
          <a:prstGeom prst="rect">
            <a:avLst/>
          </a:prstGeom>
        </p:spPr>
        <p:txBody>
          <a:bodyPr vert="horz" lIns="91440" tIns="45720" rIns="91440" bIns="45720" rtlCol="0" anchor="ctr">
            <a:normAutofit/>
          </a:bodyPr>
          <a:lstStyle>
            <a:lvl1pPr algn="ctr">
              <a:defRPr>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687A9829-4ED7-C646-A652-876F9F8CACF3}"/>
              </a:ext>
            </a:extLst>
          </p:cNvPr>
          <p:cNvPicPr>
            <a:picLocks noChangeAspect="1"/>
          </p:cNvPicPr>
          <p:nvPr userDrawn="1"/>
        </p:nvPicPr>
        <p:blipFill>
          <a:blip r:embed="rId2"/>
          <a:srcRect/>
          <a:stretch/>
        </p:blipFill>
        <p:spPr>
          <a:xfrm>
            <a:off x="475722" y="5522066"/>
            <a:ext cx="4662708" cy="850526"/>
          </a:xfrm>
          <a:prstGeom prst="rect">
            <a:avLst/>
          </a:prstGeom>
        </p:spPr>
      </p:pic>
    </p:spTree>
    <p:extLst>
      <p:ext uri="{BB962C8B-B14F-4D97-AF65-F5344CB8AC3E}">
        <p14:creationId xmlns:p14="http://schemas.microsoft.com/office/powerpoint/2010/main" val="1411464587"/>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Gradient_Foot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E7D493-46E6-5F42-9614-249AA2E7F8E3}"/>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Placeholder 1">
            <a:extLst>
              <a:ext uri="{FF2B5EF4-FFF2-40B4-BE49-F238E27FC236}">
                <a16:creationId xmlns:a16="http://schemas.microsoft.com/office/drawing/2014/main" id="{D278D893-FC1A-2548-BB70-FDE5FDFA6625}"/>
              </a:ext>
            </a:extLst>
          </p:cNvPr>
          <p:cNvSpPr>
            <a:spLocks noGrp="1"/>
          </p:cNvSpPr>
          <p:nvPr>
            <p:ph type="title"/>
          </p:nvPr>
        </p:nvSpPr>
        <p:spPr>
          <a:xfrm>
            <a:off x="228600" y="0"/>
            <a:ext cx="11588750" cy="1325563"/>
          </a:xfrm>
          <a:prstGeom prst="rect">
            <a:avLst/>
          </a:prstGeom>
        </p:spPr>
        <p:txBody>
          <a:bodyPr vert="horz" lIns="91440" tIns="45720" rIns="91440" bIns="45720" rtlCol="0" anchor="ctr">
            <a:normAutofit/>
          </a:bodyPr>
          <a:lstStyle/>
          <a:p>
            <a:r>
              <a:rPr lang="en-US"/>
              <a:t>Click to edit Master title style</a:t>
            </a:r>
          </a:p>
        </p:txBody>
      </p:sp>
      <p:sp>
        <p:nvSpPr>
          <p:cNvPr id="6" name="Content Placeholder 5">
            <a:extLst>
              <a:ext uri="{FF2B5EF4-FFF2-40B4-BE49-F238E27FC236}">
                <a16:creationId xmlns:a16="http://schemas.microsoft.com/office/drawing/2014/main" id="{BB746752-47B9-DE4E-8C07-194C6816B820}"/>
              </a:ext>
            </a:extLst>
          </p:cNvPr>
          <p:cNvSpPr>
            <a:spLocks noGrp="1"/>
          </p:cNvSpPr>
          <p:nvPr>
            <p:ph sz="quarter" idx="10"/>
          </p:nvPr>
        </p:nvSpPr>
        <p:spPr>
          <a:xfrm>
            <a:off x="228600" y="1460500"/>
            <a:ext cx="11588750"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0153BF3-13EB-3543-9FB5-6CBECDEAD9E7}"/>
              </a:ext>
            </a:extLst>
          </p:cNvPr>
          <p:cNvPicPr>
            <a:picLocks noChangeAspect="1"/>
          </p:cNvPicPr>
          <p:nvPr userDrawn="1"/>
        </p:nvPicPr>
        <p:blipFill>
          <a:blip r:embed="rId3"/>
          <a:srcRect/>
          <a:stretch/>
        </p:blipFill>
        <p:spPr>
          <a:xfrm>
            <a:off x="9343896" y="6092190"/>
            <a:ext cx="2484884" cy="453268"/>
          </a:xfrm>
          <a:prstGeom prst="rect">
            <a:avLst/>
          </a:prstGeom>
        </p:spPr>
      </p:pic>
    </p:spTree>
    <p:extLst>
      <p:ext uri="{BB962C8B-B14F-4D97-AF65-F5344CB8AC3E}">
        <p14:creationId xmlns:p14="http://schemas.microsoft.com/office/powerpoint/2010/main" val="4085336038"/>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genta Gradient_Transition">
    <p:bg>
      <p:bgPr>
        <a:gradFill>
          <a:gsLst>
            <a:gs pos="0">
              <a:srgbClr val="54C0E8"/>
            </a:gs>
            <a:gs pos="99000">
              <a:srgbClr val="B7529E"/>
            </a:gs>
          </a:gsLst>
          <a:lin ang="0" scaled="0"/>
        </a:gra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1A0E68D-7FEF-9B43-BC99-5FBF3BBC88FC}"/>
              </a:ext>
            </a:extLst>
          </p:cNvPr>
          <p:cNvSpPr>
            <a:spLocks noGrp="1"/>
          </p:cNvSpPr>
          <p:nvPr>
            <p:ph type="title"/>
          </p:nvPr>
        </p:nvSpPr>
        <p:spPr>
          <a:xfrm>
            <a:off x="817879" y="2344615"/>
            <a:ext cx="10515600" cy="1325563"/>
          </a:xfrm>
          <a:prstGeom prst="rect">
            <a:avLst/>
          </a:prstGeom>
        </p:spPr>
        <p:txBody>
          <a:bodyPr vert="horz" lIns="91440" tIns="45720" rIns="91440" bIns="45720" rtlCol="0" anchor="ctr">
            <a:normAutofit/>
          </a:bodyPr>
          <a:lstStyle>
            <a:lvl1pPr algn="ctr">
              <a:defRPr>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81C3905A-4ABF-7747-8937-FA70F863F808}"/>
              </a:ext>
            </a:extLst>
          </p:cNvPr>
          <p:cNvPicPr>
            <a:picLocks noChangeAspect="1"/>
          </p:cNvPicPr>
          <p:nvPr userDrawn="1"/>
        </p:nvPicPr>
        <p:blipFill>
          <a:blip r:embed="rId2"/>
          <a:srcRect/>
          <a:stretch/>
        </p:blipFill>
        <p:spPr>
          <a:xfrm>
            <a:off x="475722" y="5522066"/>
            <a:ext cx="4662708" cy="850526"/>
          </a:xfrm>
          <a:prstGeom prst="rect">
            <a:avLst/>
          </a:prstGeom>
        </p:spPr>
      </p:pic>
    </p:spTree>
    <p:extLst>
      <p:ext uri="{BB962C8B-B14F-4D97-AF65-F5344CB8AC3E}">
        <p14:creationId xmlns:p14="http://schemas.microsoft.com/office/powerpoint/2010/main" val="2420887366"/>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genta Gradient_Foot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E7D493-46E6-5F42-9614-249AA2E7F8E3}"/>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Placeholder 1">
            <a:extLst>
              <a:ext uri="{FF2B5EF4-FFF2-40B4-BE49-F238E27FC236}">
                <a16:creationId xmlns:a16="http://schemas.microsoft.com/office/drawing/2014/main" id="{D278D893-FC1A-2548-BB70-FDE5FDFA6625}"/>
              </a:ext>
            </a:extLst>
          </p:cNvPr>
          <p:cNvSpPr>
            <a:spLocks noGrp="1"/>
          </p:cNvSpPr>
          <p:nvPr>
            <p:ph type="title"/>
          </p:nvPr>
        </p:nvSpPr>
        <p:spPr>
          <a:xfrm>
            <a:off x="228600" y="0"/>
            <a:ext cx="11588750" cy="1325563"/>
          </a:xfrm>
          <a:prstGeom prst="rect">
            <a:avLst/>
          </a:prstGeom>
        </p:spPr>
        <p:txBody>
          <a:bodyPr vert="horz" lIns="91440" tIns="45720" rIns="91440" bIns="45720" rtlCol="0" anchor="ctr">
            <a:normAutofit/>
          </a:bodyPr>
          <a:lstStyle/>
          <a:p>
            <a:r>
              <a:rPr lang="en-US"/>
              <a:t>Click to edit Master title style</a:t>
            </a:r>
          </a:p>
        </p:txBody>
      </p:sp>
      <p:sp>
        <p:nvSpPr>
          <p:cNvPr id="6" name="Content Placeholder 5">
            <a:extLst>
              <a:ext uri="{FF2B5EF4-FFF2-40B4-BE49-F238E27FC236}">
                <a16:creationId xmlns:a16="http://schemas.microsoft.com/office/drawing/2014/main" id="{BB746752-47B9-DE4E-8C07-194C6816B820}"/>
              </a:ext>
            </a:extLst>
          </p:cNvPr>
          <p:cNvSpPr>
            <a:spLocks noGrp="1"/>
          </p:cNvSpPr>
          <p:nvPr>
            <p:ph sz="quarter" idx="10"/>
          </p:nvPr>
        </p:nvSpPr>
        <p:spPr>
          <a:xfrm>
            <a:off x="228600" y="1460500"/>
            <a:ext cx="11588750"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5D68013-3FC6-D04B-A4C2-F392409BBA40}"/>
              </a:ext>
            </a:extLst>
          </p:cNvPr>
          <p:cNvPicPr>
            <a:picLocks noChangeAspect="1"/>
          </p:cNvPicPr>
          <p:nvPr userDrawn="1"/>
        </p:nvPicPr>
        <p:blipFill>
          <a:blip r:embed="rId3"/>
          <a:srcRect/>
          <a:stretch/>
        </p:blipFill>
        <p:spPr>
          <a:xfrm>
            <a:off x="9343896" y="6092190"/>
            <a:ext cx="2484884" cy="453268"/>
          </a:xfrm>
          <a:prstGeom prst="rect">
            <a:avLst/>
          </a:prstGeom>
        </p:spPr>
      </p:pic>
    </p:spTree>
    <p:extLst>
      <p:ext uri="{BB962C8B-B14F-4D97-AF65-F5344CB8AC3E}">
        <p14:creationId xmlns:p14="http://schemas.microsoft.com/office/powerpoint/2010/main" val="4045541710"/>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Gradient_Transition">
    <p:bg>
      <p:bgPr>
        <a:gradFill>
          <a:gsLst>
            <a:gs pos="0">
              <a:srgbClr val="5BA93C"/>
            </a:gs>
            <a:gs pos="100000">
              <a:srgbClr val="C4D600"/>
            </a:gs>
          </a:gsLst>
          <a:lin ang="0" scaled="0"/>
        </a:gra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1A0E68D-7FEF-9B43-BC99-5FBF3BBC88FC}"/>
              </a:ext>
            </a:extLst>
          </p:cNvPr>
          <p:cNvSpPr>
            <a:spLocks noGrp="1"/>
          </p:cNvSpPr>
          <p:nvPr>
            <p:ph type="title"/>
          </p:nvPr>
        </p:nvSpPr>
        <p:spPr>
          <a:xfrm>
            <a:off x="817879" y="2344615"/>
            <a:ext cx="10515600" cy="1325563"/>
          </a:xfrm>
          <a:prstGeom prst="rect">
            <a:avLst/>
          </a:prstGeom>
        </p:spPr>
        <p:txBody>
          <a:bodyPr vert="horz" lIns="91440" tIns="45720" rIns="91440" bIns="45720" rtlCol="0" anchor="ctr">
            <a:normAutofit/>
          </a:bodyPr>
          <a:lstStyle>
            <a:lvl1pPr algn="ctr">
              <a:defRPr>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48D7B2A8-8224-8A47-869D-2D614A0BC191}"/>
              </a:ext>
            </a:extLst>
          </p:cNvPr>
          <p:cNvPicPr>
            <a:picLocks noChangeAspect="1"/>
          </p:cNvPicPr>
          <p:nvPr userDrawn="1"/>
        </p:nvPicPr>
        <p:blipFill>
          <a:blip r:embed="rId2"/>
          <a:srcRect/>
          <a:stretch/>
        </p:blipFill>
        <p:spPr>
          <a:xfrm>
            <a:off x="475722" y="5522066"/>
            <a:ext cx="4662708" cy="850526"/>
          </a:xfrm>
          <a:prstGeom prst="rect">
            <a:avLst/>
          </a:prstGeom>
        </p:spPr>
      </p:pic>
    </p:spTree>
    <p:extLst>
      <p:ext uri="{BB962C8B-B14F-4D97-AF65-F5344CB8AC3E}">
        <p14:creationId xmlns:p14="http://schemas.microsoft.com/office/powerpoint/2010/main" val="3844379855"/>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Gradient_Foot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E7D493-46E6-5F42-9614-249AA2E7F8E3}"/>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Placeholder 1">
            <a:extLst>
              <a:ext uri="{FF2B5EF4-FFF2-40B4-BE49-F238E27FC236}">
                <a16:creationId xmlns:a16="http://schemas.microsoft.com/office/drawing/2014/main" id="{D278D893-FC1A-2548-BB70-FDE5FDFA6625}"/>
              </a:ext>
            </a:extLst>
          </p:cNvPr>
          <p:cNvSpPr>
            <a:spLocks noGrp="1"/>
          </p:cNvSpPr>
          <p:nvPr>
            <p:ph type="title"/>
          </p:nvPr>
        </p:nvSpPr>
        <p:spPr>
          <a:xfrm>
            <a:off x="228600" y="0"/>
            <a:ext cx="11588750" cy="1325563"/>
          </a:xfrm>
          <a:prstGeom prst="rect">
            <a:avLst/>
          </a:prstGeom>
        </p:spPr>
        <p:txBody>
          <a:bodyPr vert="horz" lIns="91440" tIns="45720" rIns="91440" bIns="45720" rtlCol="0" anchor="ctr">
            <a:normAutofit/>
          </a:bodyPr>
          <a:lstStyle/>
          <a:p>
            <a:r>
              <a:rPr lang="en-US"/>
              <a:t>Click to edit Master title style</a:t>
            </a:r>
          </a:p>
        </p:txBody>
      </p:sp>
      <p:sp>
        <p:nvSpPr>
          <p:cNvPr id="6" name="Content Placeholder 5">
            <a:extLst>
              <a:ext uri="{FF2B5EF4-FFF2-40B4-BE49-F238E27FC236}">
                <a16:creationId xmlns:a16="http://schemas.microsoft.com/office/drawing/2014/main" id="{BB746752-47B9-DE4E-8C07-194C6816B820}"/>
              </a:ext>
            </a:extLst>
          </p:cNvPr>
          <p:cNvSpPr>
            <a:spLocks noGrp="1"/>
          </p:cNvSpPr>
          <p:nvPr>
            <p:ph sz="quarter" idx="10"/>
          </p:nvPr>
        </p:nvSpPr>
        <p:spPr>
          <a:xfrm>
            <a:off x="228600" y="1460500"/>
            <a:ext cx="11588750"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DAFDDB0-7E52-E446-85DE-7846D60E5299}"/>
              </a:ext>
            </a:extLst>
          </p:cNvPr>
          <p:cNvPicPr>
            <a:picLocks noChangeAspect="1"/>
          </p:cNvPicPr>
          <p:nvPr userDrawn="1"/>
        </p:nvPicPr>
        <p:blipFill>
          <a:blip r:embed="rId3"/>
          <a:srcRect/>
          <a:stretch/>
        </p:blipFill>
        <p:spPr>
          <a:xfrm>
            <a:off x="9343896" y="6092190"/>
            <a:ext cx="2484884" cy="453268"/>
          </a:xfrm>
          <a:prstGeom prst="rect">
            <a:avLst/>
          </a:prstGeom>
        </p:spPr>
      </p:pic>
    </p:spTree>
    <p:extLst>
      <p:ext uri="{BB962C8B-B14F-4D97-AF65-F5344CB8AC3E}">
        <p14:creationId xmlns:p14="http://schemas.microsoft.com/office/powerpoint/2010/main" val="134264192"/>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0FF14-4189-B847-A54E-FD3F623BE77C}" type="datetimeFigureOut">
              <a:rPr lang="en-US" smtClean="0"/>
              <a:t>6/21/2023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D0C53-38AA-944F-892D-FDEE8C04A291}" type="slidenum">
              <a:rPr lang="en-US" smtClean="0"/>
              <a:t>‹#›</a:t>
            </a:fld>
            <a:endParaRPr lang="en-US"/>
          </a:p>
        </p:txBody>
      </p:sp>
    </p:spTree>
    <p:extLst>
      <p:ext uri="{BB962C8B-B14F-4D97-AF65-F5344CB8AC3E}">
        <p14:creationId xmlns:p14="http://schemas.microsoft.com/office/powerpoint/2010/main" val="1146843216"/>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poccommencement@pacificoaks.ed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46A6F0-9E42-224B-BCCA-4A723B2D7DA0}"/>
              </a:ext>
            </a:extLst>
          </p:cNvPr>
          <p:cNvSpPr>
            <a:spLocks noGrp="1"/>
          </p:cNvSpPr>
          <p:nvPr>
            <p:ph type="title"/>
          </p:nvPr>
        </p:nvSpPr>
        <p:spPr>
          <a:xfrm>
            <a:off x="838200" y="839756"/>
            <a:ext cx="10515600" cy="3501426"/>
          </a:xfrm>
        </p:spPr>
        <p:txBody>
          <a:bodyPr>
            <a:noAutofit/>
          </a:bodyPr>
          <a:lstStyle/>
          <a:p>
            <a:r>
              <a:rPr lang="en-US" sz="6000" b="1">
                <a:solidFill>
                  <a:srgbClr val="C4D600"/>
                </a:solidFill>
                <a:latin typeface="Arial" panose="020B0604020202020204" pitchFamily="34" charset="0"/>
                <a:cs typeface="Arial" panose="020B0604020202020204" pitchFamily="34" charset="0"/>
              </a:rPr>
              <a:t>2023 </a:t>
            </a:r>
            <a:br>
              <a:rPr lang="en-US" sz="6000" b="1">
                <a:solidFill>
                  <a:srgbClr val="C4D600"/>
                </a:solidFill>
                <a:latin typeface="Arial" panose="020B0604020202020204" pitchFamily="34" charset="0"/>
                <a:cs typeface="Arial" panose="020B0604020202020204" pitchFamily="34" charset="0"/>
              </a:rPr>
            </a:br>
            <a:r>
              <a:rPr lang="en-US" sz="6000" b="1">
                <a:solidFill>
                  <a:srgbClr val="C4D600"/>
                </a:solidFill>
                <a:latin typeface="Arial" panose="020B0604020202020204" pitchFamily="34" charset="0"/>
                <a:cs typeface="Arial" panose="020B0604020202020204" pitchFamily="34" charset="0"/>
              </a:rPr>
              <a:t>63</a:t>
            </a:r>
            <a:r>
              <a:rPr lang="en-US" sz="6000" b="1" baseline="30000">
                <a:solidFill>
                  <a:srgbClr val="C4D600"/>
                </a:solidFill>
                <a:latin typeface="Arial" panose="020B0604020202020204" pitchFamily="34" charset="0"/>
                <a:cs typeface="Arial" panose="020B0604020202020204" pitchFamily="34" charset="0"/>
              </a:rPr>
              <a:t>rd</a:t>
            </a:r>
            <a:r>
              <a:rPr lang="en-US" sz="6000" b="1">
                <a:solidFill>
                  <a:srgbClr val="C4D600"/>
                </a:solidFill>
                <a:latin typeface="Arial" panose="020B0604020202020204" pitchFamily="34" charset="0"/>
                <a:cs typeface="Arial" panose="020B0604020202020204" pitchFamily="34" charset="0"/>
              </a:rPr>
              <a:t> </a:t>
            </a:r>
            <a:r>
              <a:rPr lang="en-US" sz="6000" b="1" dirty="0">
                <a:solidFill>
                  <a:srgbClr val="C4D600"/>
                </a:solidFill>
                <a:latin typeface="Arial" panose="020B0604020202020204" pitchFamily="34" charset="0"/>
                <a:cs typeface="Arial" panose="020B0604020202020204" pitchFamily="34" charset="0"/>
              </a:rPr>
              <a:t>Annual </a:t>
            </a:r>
            <a:br>
              <a:rPr lang="en-US" sz="6000" b="1" dirty="0">
                <a:solidFill>
                  <a:srgbClr val="C4D600"/>
                </a:solidFill>
                <a:latin typeface="Arial" panose="020B0604020202020204" pitchFamily="34" charset="0"/>
                <a:cs typeface="Arial" panose="020B0604020202020204" pitchFamily="34" charset="0"/>
              </a:rPr>
            </a:br>
            <a:r>
              <a:rPr lang="en-US" sz="6000" b="1" dirty="0">
                <a:solidFill>
                  <a:srgbClr val="C4D600"/>
                </a:solidFill>
                <a:latin typeface="Arial" panose="020B0604020202020204" pitchFamily="34" charset="0"/>
                <a:cs typeface="Arial" panose="020B0604020202020204" pitchFamily="34" charset="0"/>
              </a:rPr>
              <a:t>Commencement ceremony</a:t>
            </a:r>
          </a:p>
        </p:txBody>
      </p:sp>
      <p:pic>
        <p:nvPicPr>
          <p:cNvPr id="3" name="Picture 3" descr="C:\Users\adelfin-schnirch\AppData\Local\Microsoft\Windows\Temporary Internet Files\Content.IE5\W6GAHEJK\MC900187881[1].wmf">
            <a:extLst>
              <a:ext uri="{FF2B5EF4-FFF2-40B4-BE49-F238E27FC236}">
                <a16:creationId xmlns:a16="http://schemas.microsoft.com/office/drawing/2014/main" id="{C2044D05-94D3-4B67-B0A4-09B4F60B2D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0248">
            <a:off x="9218229" y="4304471"/>
            <a:ext cx="2135569"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859616"/>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6AC0-8635-0045-902E-9B487ECFCDF5}"/>
              </a:ext>
            </a:extLst>
          </p:cNvPr>
          <p:cNvSpPr>
            <a:spLocks noGrp="1"/>
          </p:cNvSpPr>
          <p:nvPr>
            <p:ph type="title"/>
          </p:nvPr>
        </p:nvSpPr>
        <p:spPr>
          <a:xfrm>
            <a:off x="301624" y="174334"/>
            <a:ext cx="11588750" cy="2049588"/>
          </a:xfrm>
        </p:spPr>
        <p:txBody>
          <a:bodyPr>
            <a:normAutofit fontScale="90000"/>
          </a:bodyPr>
          <a:lstStyle/>
          <a:p>
            <a:pPr algn="ctr"/>
            <a:r>
              <a:rPr lang="en-US" sz="2400" b="1" dirty="0">
                <a:solidFill>
                  <a:schemeClr val="tx1"/>
                </a:solidFill>
                <a:latin typeface="Arial" panose="020B0604020202020204" pitchFamily="34" charset="0"/>
                <a:cs typeface="Arial" pitchFamily="34" charset="0"/>
              </a:rPr>
              <a:t>Pasadena Civic Auditorium</a:t>
            </a:r>
            <a:br>
              <a:rPr lang="en-US" sz="2400" b="1" dirty="0">
                <a:solidFill>
                  <a:schemeClr val="tx1"/>
                </a:solidFill>
                <a:latin typeface="Arial" panose="020B0604020202020204" pitchFamily="34" charset="0"/>
                <a:cs typeface="Arial" pitchFamily="34" charset="0"/>
              </a:rPr>
            </a:br>
            <a:r>
              <a:rPr lang="en-US" sz="2400" b="1" dirty="0">
                <a:solidFill>
                  <a:schemeClr val="tx1"/>
                </a:solidFill>
                <a:latin typeface="Arial" panose="020B0604020202020204" pitchFamily="34" charset="0"/>
                <a:cs typeface="Arial" pitchFamily="34" charset="0"/>
              </a:rPr>
              <a:t>300 E Green St, Pasadena, CA 91101</a:t>
            </a:r>
            <a:br>
              <a:rPr lang="en-US" sz="2400" b="1" dirty="0">
                <a:solidFill>
                  <a:schemeClr val="tx1"/>
                </a:solidFill>
                <a:latin typeface="Arial" panose="020B0604020202020204" pitchFamily="34" charset="0"/>
                <a:cs typeface="Arial" pitchFamily="34" charset="0"/>
              </a:rPr>
            </a:br>
            <a:r>
              <a:rPr lang="en-US" sz="2400" dirty="0">
                <a:solidFill>
                  <a:schemeClr val="tx1"/>
                </a:solidFill>
                <a:latin typeface="Arial" panose="020B0604020202020204" pitchFamily="34" charset="0"/>
                <a:cs typeface="Arial" panose="020B0604020202020204" pitchFamily="34" charset="0"/>
              </a:rPr>
              <a:t>Saturday, </a:t>
            </a:r>
            <a:r>
              <a:rPr lang="en-US" sz="2400" dirty="0">
                <a:latin typeface="Arial" panose="020B0604020202020204" pitchFamily="34" charset="0"/>
                <a:cs typeface="Arial" panose="020B0604020202020204" pitchFamily="34" charset="0"/>
              </a:rPr>
              <a:t>July 15</a:t>
            </a:r>
            <a:r>
              <a:rPr lang="en-US" sz="2400" dirty="0">
                <a:solidFill>
                  <a:schemeClr val="tx1"/>
                </a:solidFill>
                <a:latin typeface="Arial" panose="020B0604020202020204" pitchFamily="34" charset="0"/>
                <a:cs typeface="Arial" panose="020B0604020202020204" pitchFamily="34" charset="0"/>
              </a:rPr>
              <a:t>, 2023 • 10:00 a.m.- 12:00 p.m.</a:t>
            </a:r>
            <a:br>
              <a:rPr lang="en-US" sz="2400" dirty="0">
                <a:solidFill>
                  <a:schemeClr val="tx1"/>
                </a:solidFill>
                <a:latin typeface="Arial" panose="020B0604020202020204" pitchFamily="34" charset="0"/>
                <a:cs typeface="Arial" panose="020B0604020202020204" pitchFamily="34" charset="0"/>
              </a:rPr>
            </a:br>
            <a:r>
              <a:rPr lang="en-US" sz="2400" dirty="0">
                <a:solidFill>
                  <a:srgbClr val="FF0000"/>
                </a:solidFill>
                <a:latin typeface="Arial" panose="020B0604020202020204" pitchFamily="34" charset="0"/>
                <a:cs typeface="Arial" panose="020B0604020202020204" pitchFamily="34" charset="0"/>
              </a:rPr>
              <a:t>Graduate Check-in opens at </a:t>
            </a:r>
            <a:r>
              <a:rPr lang="en-US" sz="2400" b="1" dirty="0">
                <a:solidFill>
                  <a:srgbClr val="FF0000"/>
                </a:solidFill>
                <a:latin typeface="Arial" panose="020B0604020202020204" pitchFamily="34" charset="0"/>
                <a:cs typeface="Arial" panose="020B0604020202020204" pitchFamily="34" charset="0"/>
              </a:rPr>
              <a:t>8:30 a.m. </a:t>
            </a:r>
            <a:r>
              <a:rPr lang="en-US" sz="2400" dirty="0">
                <a:solidFill>
                  <a:srgbClr val="FF0000"/>
                </a:solidFill>
                <a:latin typeface="Arial" panose="020B0604020202020204" pitchFamily="34" charset="0"/>
                <a:cs typeface="Arial" panose="020B0604020202020204" pitchFamily="34" charset="0"/>
              </a:rPr>
              <a:t>(Exhibit Hall C, behind the Auditorium)</a:t>
            </a:r>
            <a:br>
              <a:rPr lang="en-US" sz="2400" dirty="0">
                <a:solidFill>
                  <a:srgbClr val="FF0000"/>
                </a:solidFill>
                <a:latin typeface="Arial" panose="020B0604020202020204" pitchFamily="34" charset="0"/>
                <a:cs typeface="Arial" panose="020B0604020202020204" pitchFamily="34" charset="0"/>
              </a:rPr>
            </a:br>
            <a:br>
              <a:rPr lang="en-US" sz="2400" b="1"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Auditorium Doors Open </a:t>
            </a:r>
            <a:r>
              <a:rPr lang="en-US" sz="2400" dirty="0">
                <a:latin typeface="Arial" panose="020B0604020202020204" pitchFamily="34" charset="0"/>
                <a:cs typeface="Arial" panose="020B0604020202020204" pitchFamily="34" charset="0"/>
              </a:rPr>
              <a:t>for</a:t>
            </a:r>
            <a:r>
              <a:rPr lang="en-US" sz="2400" dirty="0">
                <a:solidFill>
                  <a:schemeClr val="tx1"/>
                </a:solidFill>
                <a:latin typeface="Arial" panose="020B0604020202020204" pitchFamily="34" charset="0"/>
                <a:cs typeface="Arial" panose="020B0604020202020204" pitchFamily="34" charset="0"/>
              </a:rPr>
              <a:t> Guest: </a:t>
            </a:r>
            <a:r>
              <a:rPr lang="en-US" sz="2400" b="1" dirty="0">
                <a:solidFill>
                  <a:schemeClr val="tx1"/>
                </a:solidFill>
                <a:latin typeface="Arial" panose="020B0604020202020204" pitchFamily="34" charset="0"/>
                <a:cs typeface="Arial" panose="020B0604020202020204" pitchFamily="34" charset="0"/>
              </a:rPr>
              <a:t>9:00 a.m.</a:t>
            </a:r>
            <a:endParaRPr lang="en-US" sz="2400" b="1" dirty="0">
              <a:latin typeface="Aharoni" panose="02010803020104030203" pitchFamily="2" charset="-79"/>
              <a:cs typeface="Aharoni" panose="02010803020104030203" pitchFamily="2" charset="-79"/>
            </a:endParaRPr>
          </a:p>
        </p:txBody>
      </p:sp>
      <p:pic>
        <p:nvPicPr>
          <p:cNvPr id="14" name="Picture 2">
            <a:extLst>
              <a:ext uri="{FF2B5EF4-FFF2-40B4-BE49-F238E27FC236}">
                <a16:creationId xmlns:a16="http://schemas.microsoft.com/office/drawing/2014/main" id="{E34CDC89-2C05-42EF-9CCA-991FAEA89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574" y="2223922"/>
            <a:ext cx="10304851" cy="34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699599"/>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ABD313-E097-41BA-917C-5027EE35633D}"/>
              </a:ext>
            </a:extLst>
          </p:cNvPr>
          <p:cNvSpPr>
            <a:spLocks noGrp="1"/>
          </p:cNvSpPr>
          <p:nvPr>
            <p:ph type="title"/>
          </p:nvPr>
        </p:nvSpPr>
        <p:spPr>
          <a:xfrm>
            <a:off x="1262001" y="253250"/>
            <a:ext cx="9667998" cy="444875"/>
          </a:xfrm>
        </p:spPr>
        <p:txBody>
          <a:bodyPr>
            <a:noAutofit/>
          </a:bodyPr>
          <a:lstStyle/>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IMPORTANT REMINDERS FOR GRADUATES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BADD77E-8D9B-8586-47CA-5EC8D78252D1}"/>
              </a:ext>
            </a:extLst>
          </p:cNvPr>
          <p:cNvSpPr txBox="1"/>
          <p:nvPr/>
        </p:nvSpPr>
        <p:spPr>
          <a:xfrm>
            <a:off x="344424" y="803471"/>
            <a:ext cx="11503152" cy="4947445"/>
          </a:xfrm>
          <a:prstGeom prst="rect">
            <a:avLst/>
          </a:prstGeom>
          <a:noFill/>
        </p:spPr>
        <p:txBody>
          <a:bodyPr wrap="square">
            <a:spAutoFit/>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Graduate Check-in:</a:t>
            </a:r>
            <a:r>
              <a:rPr lang="en-US" sz="1400" dirty="0">
                <a:effectLst/>
                <a:latin typeface="Calibri" panose="020F0502020204030204" pitchFamily="34" charset="0"/>
                <a:ea typeface="Calibri" panose="020F0502020204030204" pitchFamily="34" charset="0"/>
                <a:cs typeface="Times New Roman" panose="02020603050405020304" pitchFamily="18" charset="0"/>
              </a:rPr>
              <a:t> Located in the Exhibit Hall C behind the Civic Auditorium.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Opens at 8:30 a.m.</a:t>
            </a:r>
            <a:r>
              <a:rPr lang="en-US" sz="1400" dirty="0">
                <a:effectLst/>
                <a:latin typeface="Calibri" panose="020F0502020204030204" pitchFamily="34" charset="0"/>
                <a:ea typeface="Calibri" panose="020F0502020204030204" pitchFamily="34" charset="0"/>
                <a:cs typeface="Times New Roman" panose="02020603050405020304" pitchFamily="18" charset="0"/>
              </a:rPr>
              <a:t> (see map). </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**Graduates are to arrive on-time. Graduates must arrive no later than 9:00 a.m.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Coffee, tea, and water will be available for the graduates only.</a:t>
            </a:r>
          </a:p>
          <a:p>
            <a:pPr marL="0" marR="0">
              <a:spcBef>
                <a:spcPts val="0"/>
              </a:spcBef>
              <a:spcAft>
                <a:spcPts val="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Entrance for Guests:</a:t>
            </a:r>
            <a:r>
              <a:rPr lang="en-US" sz="1400" dirty="0">
                <a:effectLst/>
                <a:latin typeface="Calibri" panose="020F0502020204030204" pitchFamily="34" charset="0"/>
                <a:ea typeface="Calibri" panose="020F0502020204030204" pitchFamily="34" charset="0"/>
                <a:cs typeface="Times New Roman" panose="02020603050405020304" pitchFamily="18" charset="0"/>
              </a:rPr>
              <a:t> Doors open at 9:00 a.m. in front of the Pasadena Civic Auditorium (General seating only, first come, first serve)</a:t>
            </a:r>
          </a:p>
          <a:p>
            <a:pPr marL="0" marR="0">
              <a:lnSpc>
                <a:spcPct val="150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Ceremony Tickets:</a:t>
            </a:r>
            <a:r>
              <a:rPr lang="en-US" sz="1400" dirty="0">
                <a:effectLst/>
                <a:latin typeface="Calibri" panose="020F0502020204030204" pitchFamily="34" charset="0"/>
                <a:ea typeface="Calibri" panose="020F0502020204030204" pitchFamily="34" charset="0"/>
                <a:cs typeface="Times New Roman" panose="02020603050405020304" pitchFamily="18" charset="0"/>
              </a:rPr>
              <a:t> An electronic ticket is REQUIRED for all guests </a:t>
            </a:r>
            <a:r>
              <a:rPr lang="en-US" sz="1400" dirty="0">
                <a:latin typeface="Calibri" panose="020F0502020204030204" pitchFamily="34" charset="0"/>
                <a:ea typeface="Calibri" panose="020F0502020204030204" pitchFamily="34" charset="0"/>
                <a:cs typeface="Times New Roman" panose="02020603050405020304" pitchFamily="18" charset="0"/>
              </a:rPr>
              <a:t>entering the auditorium</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(Graduates do not require a ticket)</a:t>
            </a:r>
          </a:p>
          <a:p>
            <a:pPr marL="0" marR="0">
              <a:lnSpc>
                <a:spcPct val="150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Information for Guests:</a:t>
            </a: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No balloons. No noise makers or air horns. No video recording, but pictures are okay. </a:t>
            </a:r>
          </a:p>
          <a:p>
            <a:pPr marL="0" marR="0">
              <a:lnSpc>
                <a:spcPct val="150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Professional graduate picture (on stage):</a:t>
            </a:r>
            <a:r>
              <a:rPr lang="en-US" sz="1400" dirty="0">
                <a:effectLst/>
                <a:latin typeface="Calibri" panose="020F0502020204030204" pitchFamily="34" charset="0"/>
                <a:ea typeface="Calibri" panose="020F0502020204030204" pitchFamily="34" charset="0"/>
                <a:cs typeface="Times New Roman" panose="02020603050405020304" pitchFamily="18" charset="0"/>
              </a:rPr>
              <a:t> A link will </a:t>
            </a:r>
            <a:r>
              <a:rPr lang="en-US" sz="1400" dirty="0">
                <a:latin typeface="Calibri" panose="020F0502020204030204" pitchFamily="34" charset="0"/>
                <a:ea typeface="Calibri" panose="020F0502020204030204" pitchFamily="34" charset="0"/>
                <a:cs typeface="Times New Roman" panose="02020603050405020304" pitchFamily="18" charset="0"/>
              </a:rPr>
              <a:t>added to </a:t>
            </a:r>
            <a:r>
              <a:rPr lang="en-US" sz="1400" dirty="0">
                <a:effectLst/>
                <a:latin typeface="Calibri" panose="020F0502020204030204" pitchFamily="34" charset="0"/>
                <a:ea typeface="Calibri" panose="020F0502020204030204" pitchFamily="34" charset="0"/>
                <a:cs typeface="Times New Roman" panose="02020603050405020304" pitchFamily="18" charset="0"/>
              </a:rPr>
              <a:t>the commencement page for future purchases.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Parking:</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Segoe UI" panose="020B0502040204020203" pitchFamily="34" charset="0"/>
              </a:rPr>
              <a:t>Parking is available at the Paseo Colorado Parking Garage located across from the Civic Center or all other surrounding parking garages.         Graduates and guests are responsible for any parking fees or charges. Parking fees may vary.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Handicap Seating:</a:t>
            </a:r>
            <a:r>
              <a:rPr lang="en-US" sz="1400" dirty="0">
                <a:effectLst/>
                <a:latin typeface="Calibri" panose="020F0502020204030204" pitchFamily="34" charset="0"/>
                <a:ea typeface="Calibri" panose="020F0502020204030204" pitchFamily="34" charset="0"/>
                <a:cs typeface="Times New Roman" panose="02020603050405020304" pitchFamily="18" charset="0"/>
              </a:rPr>
              <a:t> Seating will be available for guests in the back of the auditorium. (first come, first serve)</a:t>
            </a:r>
          </a:p>
          <a:p>
            <a:pPr marL="0" marR="0">
              <a:lnSpc>
                <a:spcPct val="150000"/>
              </a:lnSpc>
              <a:spcBef>
                <a:spcPts val="0"/>
              </a:spcBef>
              <a:spcAft>
                <a:spcPts val="0"/>
              </a:spcAft>
            </a:pP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Dress Attire: </a:t>
            </a:r>
            <a:r>
              <a:rPr lang="en-US" sz="1400" dirty="0">
                <a:effectLst/>
                <a:latin typeface="Calibri" panose="020F0502020204030204" pitchFamily="34" charset="0"/>
                <a:ea typeface="Calibri" panose="020F0502020204030204" pitchFamily="34" charset="0"/>
                <a:cs typeface="Times New Roman" panose="02020603050405020304" pitchFamily="18" charset="0"/>
              </a:rPr>
              <a:t>Please come dressed and ready with your </a:t>
            </a:r>
            <a:r>
              <a:rPr lang="en-US" sz="1400" u="sng" dirty="0">
                <a:effectLst/>
                <a:latin typeface="Calibri" panose="020F0502020204030204" pitchFamily="34" charset="0"/>
                <a:ea typeface="Calibri" panose="020F0502020204030204" pitchFamily="34" charset="0"/>
                <a:cs typeface="Times New Roman" panose="02020603050405020304" pitchFamily="18" charset="0"/>
              </a:rPr>
              <a:t>CAP, GOWN, TASSEL, Hood (Master’s students only)</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There is no place to change clothes. Wear comfortable shoes. No heels </a:t>
            </a:r>
          </a:p>
          <a:p>
            <a:pPr marL="0" marR="0">
              <a:lnSpc>
                <a:spcPct val="150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Belongings:</a:t>
            </a:r>
            <a:r>
              <a:rPr lang="en-US" sz="1400" dirty="0">
                <a:effectLst/>
                <a:latin typeface="Calibri" panose="020F0502020204030204" pitchFamily="34" charset="0"/>
                <a:ea typeface="Calibri" panose="020F0502020204030204" pitchFamily="34" charset="0"/>
                <a:cs typeface="Times New Roman" panose="02020603050405020304" pitchFamily="18" charset="0"/>
              </a:rPr>
              <a:t> Please do not bring any additional belongings with you. You will not be allowed to walk on stage with them. We recommend you leave them with family members. There is no place to leave them behind.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No exceptions. </a:t>
            </a:r>
          </a:p>
          <a:p>
            <a:pPr marL="0" marR="0">
              <a:lnSpc>
                <a:spcPct val="150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Cap Decorations:</a:t>
            </a:r>
            <a:r>
              <a:rPr lang="en-US" sz="1400" dirty="0">
                <a:effectLst/>
                <a:latin typeface="Calibri" panose="020F0502020204030204" pitchFamily="34" charset="0"/>
                <a:ea typeface="Calibri" panose="020F0502020204030204" pitchFamily="34" charset="0"/>
                <a:cs typeface="Times New Roman" panose="02020603050405020304" pitchFamily="18" charset="0"/>
              </a:rPr>
              <a:t> Yes! You can decorate your caps. </a:t>
            </a:r>
          </a:p>
          <a:p>
            <a:pPr>
              <a:lnSpc>
                <a:spcPct val="150000"/>
              </a:lnSpc>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Alumni Gift:</a:t>
            </a:r>
            <a:r>
              <a:rPr lang="en-US" sz="1400" dirty="0">
                <a:effectLst/>
                <a:latin typeface="Calibri" panose="020F0502020204030204" pitchFamily="34" charset="0"/>
                <a:ea typeface="Calibri" panose="020F0502020204030204" pitchFamily="34" charset="0"/>
                <a:cs typeface="Times New Roman" panose="02020603050405020304" pitchFamily="18" charset="0"/>
              </a:rPr>
              <a:t> Will </a:t>
            </a:r>
            <a:r>
              <a:rPr lang="en-US" sz="1400" dirty="0">
                <a:latin typeface="Calibri" panose="020F0502020204030204" pitchFamily="34" charset="0"/>
                <a:ea typeface="Calibri" panose="020F0502020204030204" pitchFamily="34" charset="0"/>
                <a:cs typeface="Times New Roman" panose="02020603050405020304" pitchFamily="18" charset="0"/>
              </a:rPr>
              <a:t>be p</a:t>
            </a:r>
            <a:r>
              <a:rPr lang="en-US" sz="1400" dirty="0">
                <a:effectLst/>
                <a:latin typeface="Calibri" panose="020F0502020204030204" pitchFamily="34" charset="0"/>
                <a:ea typeface="Calibri" panose="020F0502020204030204" pitchFamily="34" charset="0"/>
                <a:cs typeface="Times New Roman" panose="02020603050405020304" pitchFamily="18" charset="0"/>
              </a:rPr>
              <a:t>rovided to you when you check in.</a:t>
            </a:r>
          </a:p>
          <a:p>
            <a:pPr>
              <a:lnSpc>
                <a:spcPct val="150000"/>
              </a:lnSpc>
            </a:pPr>
            <a:r>
              <a:rPr lang="en-US" sz="1400" b="1" dirty="0">
                <a:latin typeface="Calibri" panose="020F0502020204030204" pitchFamily="34" charset="0"/>
                <a:cs typeface="Times New Roman" panose="02020603050405020304" pitchFamily="18" charset="0"/>
              </a:rPr>
              <a:t>HOODINGS: </a:t>
            </a:r>
            <a:r>
              <a:rPr lang="en-US" sz="1400" dirty="0">
                <a:latin typeface="Calibri" panose="020F0502020204030204" pitchFamily="34" charset="0"/>
                <a:cs typeface="Times New Roman" panose="02020603050405020304" pitchFamily="18" charset="0"/>
              </a:rPr>
              <a:t>Please contact the Academic Departments for more information. (Contact information listed on the commencement webpage)</a:t>
            </a:r>
            <a:endParaRPr lang="en-US" sz="1400" dirty="0"/>
          </a:p>
        </p:txBody>
      </p:sp>
    </p:spTree>
    <p:extLst>
      <p:ext uri="{BB962C8B-B14F-4D97-AF65-F5344CB8AC3E}">
        <p14:creationId xmlns:p14="http://schemas.microsoft.com/office/powerpoint/2010/main" val="2146174228"/>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108B-DE9D-403B-AAB3-8916F5610DB7}"/>
              </a:ext>
            </a:extLst>
          </p:cNvPr>
          <p:cNvSpPr>
            <a:spLocks noGrp="1"/>
          </p:cNvSpPr>
          <p:nvPr>
            <p:ph type="title"/>
          </p:nvPr>
        </p:nvSpPr>
        <p:spPr>
          <a:xfrm>
            <a:off x="1584738" y="181093"/>
            <a:ext cx="9022522" cy="1142538"/>
          </a:xfrm>
        </p:spPr>
        <p:txBody>
          <a:bodyPr>
            <a:normAutofit/>
          </a:bodyPr>
          <a:lstStyle/>
          <a:p>
            <a:pPr algn="ctr"/>
            <a:r>
              <a:rPr lang="en-US" sz="3200" b="1" dirty="0">
                <a:latin typeface="Arial" panose="020B0604020202020204" pitchFamily="34" charset="0"/>
                <a:cs typeface="Arial" panose="020B0604020202020204" pitchFamily="34" charset="0"/>
              </a:rPr>
              <a:t>Parking for graduates and guest</a:t>
            </a:r>
            <a:br>
              <a:rPr lang="en-US" sz="32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Available across the street at Paseo or surrounding parking garages</a:t>
            </a:r>
            <a:br>
              <a:rPr lang="en-US" sz="20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Graduates and guest are responsible for their own parking fees. Fees may vary</a:t>
            </a:r>
            <a:r>
              <a:rPr lang="en-US" sz="1800" dirty="0">
                <a:latin typeface="Arial" panose="020B0604020202020204" pitchFamily="34" charset="0"/>
                <a:cs typeface="Arial" panose="020B0604020202020204" pitchFamily="34" charset="0"/>
              </a:rPr>
              <a:t>)</a:t>
            </a:r>
          </a:p>
        </p:txBody>
      </p:sp>
      <p:pic>
        <p:nvPicPr>
          <p:cNvPr id="11" name="Content Placeholder 10">
            <a:extLst>
              <a:ext uri="{FF2B5EF4-FFF2-40B4-BE49-F238E27FC236}">
                <a16:creationId xmlns:a16="http://schemas.microsoft.com/office/drawing/2014/main" id="{6EC48673-702B-973F-3430-A06A735F18CE}"/>
              </a:ext>
            </a:extLst>
          </p:cNvPr>
          <p:cNvPicPr>
            <a:picLocks noGrp="1" noChangeAspect="1"/>
          </p:cNvPicPr>
          <p:nvPr>
            <p:ph sz="quarter" idx="10"/>
          </p:nvPr>
        </p:nvPicPr>
        <p:blipFill>
          <a:blip r:embed="rId2"/>
          <a:stretch>
            <a:fillRect/>
          </a:stretch>
        </p:blipFill>
        <p:spPr>
          <a:xfrm>
            <a:off x="2049455" y="1460500"/>
            <a:ext cx="8093089" cy="4323983"/>
          </a:xfrm>
        </p:spPr>
      </p:pic>
      <p:sp>
        <p:nvSpPr>
          <p:cNvPr id="12" name="TextBox 11">
            <a:extLst>
              <a:ext uri="{FF2B5EF4-FFF2-40B4-BE49-F238E27FC236}">
                <a16:creationId xmlns:a16="http://schemas.microsoft.com/office/drawing/2014/main" id="{E2F76E3F-9908-F509-54CA-3B1DB1CEB844}"/>
              </a:ext>
            </a:extLst>
          </p:cNvPr>
          <p:cNvSpPr txBox="1"/>
          <p:nvPr/>
        </p:nvSpPr>
        <p:spPr>
          <a:xfrm>
            <a:off x="5922263" y="3968496"/>
            <a:ext cx="1100329" cy="461665"/>
          </a:xfrm>
          <a:prstGeom prst="rect">
            <a:avLst/>
          </a:prstGeom>
          <a:solidFill>
            <a:srgbClr val="FFFF00"/>
          </a:solidFill>
        </p:spPr>
        <p:txBody>
          <a:bodyPr wrap="square" rtlCol="0">
            <a:spAutoFit/>
          </a:bodyPr>
          <a:lstStyle/>
          <a:p>
            <a:r>
              <a:rPr lang="en-US" sz="1200" dirty="0"/>
              <a:t>Pasadena Civic </a:t>
            </a:r>
          </a:p>
          <a:p>
            <a:r>
              <a:rPr lang="en-US" sz="1200" dirty="0"/>
              <a:t>Auditorium</a:t>
            </a:r>
          </a:p>
        </p:txBody>
      </p:sp>
      <p:sp>
        <p:nvSpPr>
          <p:cNvPr id="13" name="TextBox 12">
            <a:extLst>
              <a:ext uri="{FF2B5EF4-FFF2-40B4-BE49-F238E27FC236}">
                <a16:creationId xmlns:a16="http://schemas.microsoft.com/office/drawing/2014/main" id="{37086A11-4661-BC9C-13F6-CB8D78F01403}"/>
              </a:ext>
            </a:extLst>
          </p:cNvPr>
          <p:cNvSpPr txBox="1"/>
          <p:nvPr/>
        </p:nvSpPr>
        <p:spPr>
          <a:xfrm>
            <a:off x="5922263" y="4900873"/>
            <a:ext cx="1014893" cy="523220"/>
          </a:xfrm>
          <a:prstGeom prst="rect">
            <a:avLst/>
          </a:prstGeom>
          <a:solidFill>
            <a:srgbClr val="FFFF00"/>
          </a:solidFill>
        </p:spPr>
        <p:txBody>
          <a:bodyPr wrap="square" rtlCol="0">
            <a:spAutoFit/>
          </a:bodyPr>
          <a:lstStyle/>
          <a:p>
            <a:r>
              <a:rPr lang="en-US" sz="1400" dirty="0"/>
              <a:t>Exhibit </a:t>
            </a:r>
          </a:p>
          <a:p>
            <a:r>
              <a:rPr lang="en-US" sz="1400" dirty="0"/>
              <a:t>Hall C</a:t>
            </a:r>
          </a:p>
        </p:txBody>
      </p:sp>
      <p:sp>
        <p:nvSpPr>
          <p:cNvPr id="14" name="Oval 13">
            <a:extLst>
              <a:ext uri="{FF2B5EF4-FFF2-40B4-BE49-F238E27FC236}">
                <a16:creationId xmlns:a16="http://schemas.microsoft.com/office/drawing/2014/main" id="{C0F7D972-2761-5790-5880-B3956D7EBBDD}"/>
              </a:ext>
            </a:extLst>
          </p:cNvPr>
          <p:cNvSpPr/>
          <p:nvPr/>
        </p:nvSpPr>
        <p:spPr>
          <a:xfrm>
            <a:off x="2468880" y="2249424"/>
            <a:ext cx="1911096" cy="1033272"/>
          </a:xfrm>
          <a:prstGeom prst="ellipse">
            <a:avLst/>
          </a:prstGeom>
          <a:noFill/>
          <a:ln w="381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76200">
                <a:solidFill>
                  <a:schemeClr val="tx1"/>
                </a:solidFill>
              </a:ln>
              <a:noFill/>
            </a:endParaRPr>
          </a:p>
        </p:txBody>
      </p:sp>
      <p:sp>
        <p:nvSpPr>
          <p:cNvPr id="15" name="TextBox 14">
            <a:extLst>
              <a:ext uri="{FF2B5EF4-FFF2-40B4-BE49-F238E27FC236}">
                <a16:creationId xmlns:a16="http://schemas.microsoft.com/office/drawing/2014/main" id="{5F06CB08-1FDF-6F86-52D9-9907A4C372FA}"/>
              </a:ext>
            </a:extLst>
          </p:cNvPr>
          <p:cNvSpPr txBox="1"/>
          <p:nvPr/>
        </p:nvSpPr>
        <p:spPr>
          <a:xfrm>
            <a:off x="2985910" y="2581394"/>
            <a:ext cx="877035" cy="369332"/>
          </a:xfrm>
          <a:prstGeom prst="rect">
            <a:avLst/>
          </a:prstGeom>
          <a:solidFill>
            <a:srgbClr val="FFFF00"/>
          </a:solidFill>
        </p:spPr>
        <p:txBody>
          <a:bodyPr wrap="none" rtlCol="0">
            <a:spAutoFit/>
          </a:bodyPr>
          <a:lstStyle/>
          <a:p>
            <a:r>
              <a:rPr lang="en-US" dirty="0"/>
              <a:t>Parking</a:t>
            </a:r>
          </a:p>
        </p:txBody>
      </p:sp>
      <p:sp>
        <p:nvSpPr>
          <p:cNvPr id="16" name="Oval 15">
            <a:extLst>
              <a:ext uri="{FF2B5EF4-FFF2-40B4-BE49-F238E27FC236}">
                <a16:creationId xmlns:a16="http://schemas.microsoft.com/office/drawing/2014/main" id="{7828B3EA-D80E-F36D-3262-82E085EA64E8}"/>
              </a:ext>
            </a:extLst>
          </p:cNvPr>
          <p:cNvSpPr/>
          <p:nvPr/>
        </p:nvSpPr>
        <p:spPr>
          <a:xfrm>
            <a:off x="8031341" y="3451860"/>
            <a:ext cx="1911096" cy="1033272"/>
          </a:xfrm>
          <a:prstGeom prst="ellipse">
            <a:avLst/>
          </a:prstGeom>
          <a:noFill/>
          <a:ln w="381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76200">
                <a:solidFill>
                  <a:schemeClr val="tx1"/>
                </a:solidFill>
              </a:ln>
              <a:noFill/>
            </a:endParaRPr>
          </a:p>
        </p:txBody>
      </p:sp>
      <p:sp>
        <p:nvSpPr>
          <p:cNvPr id="17" name="Oval 16">
            <a:extLst>
              <a:ext uri="{FF2B5EF4-FFF2-40B4-BE49-F238E27FC236}">
                <a16:creationId xmlns:a16="http://schemas.microsoft.com/office/drawing/2014/main" id="{7662F4CC-2C21-B710-94C8-A95700F41058}"/>
              </a:ext>
            </a:extLst>
          </p:cNvPr>
          <p:cNvSpPr/>
          <p:nvPr/>
        </p:nvSpPr>
        <p:spPr>
          <a:xfrm>
            <a:off x="6429709" y="2526067"/>
            <a:ext cx="1911096" cy="1033272"/>
          </a:xfrm>
          <a:prstGeom prst="ellipse">
            <a:avLst/>
          </a:prstGeom>
          <a:noFill/>
          <a:ln w="381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w="76200">
                <a:solidFill>
                  <a:schemeClr val="tx1"/>
                </a:solidFill>
              </a:ln>
              <a:noFill/>
            </a:endParaRPr>
          </a:p>
        </p:txBody>
      </p:sp>
      <p:sp>
        <p:nvSpPr>
          <p:cNvPr id="18" name="TextBox 17">
            <a:extLst>
              <a:ext uri="{FF2B5EF4-FFF2-40B4-BE49-F238E27FC236}">
                <a16:creationId xmlns:a16="http://schemas.microsoft.com/office/drawing/2014/main" id="{1BC6537E-88A3-D515-871B-CB1D22834F7D}"/>
              </a:ext>
            </a:extLst>
          </p:cNvPr>
          <p:cNvSpPr txBox="1"/>
          <p:nvPr/>
        </p:nvSpPr>
        <p:spPr>
          <a:xfrm>
            <a:off x="8538788" y="3783830"/>
            <a:ext cx="877035" cy="369332"/>
          </a:xfrm>
          <a:prstGeom prst="rect">
            <a:avLst/>
          </a:prstGeom>
          <a:solidFill>
            <a:srgbClr val="FFFF00"/>
          </a:solidFill>
        </p:spPr>
        <p:txBody>
          <a:bodyPr wrap="none" rtlCol="0">
            <a:spAutoFit/>
          </a:bodyPr>
          <a:lstStyle/>
          <a:p>
            <a:r>
              <a:rPr lang="en-US" dirty="0"/>
              <a:t>Parking</a:t>
            </a:r>
          </a:p>
        </p:txBody>
      </p:sp>
      <p:sp>
        <p:nvSpPr>
          <p:cNvPr id="19" name="TextBox 18">
            <a:extLst>
              <a:ext uri="{FF2B5EF4-FFF2-40B4-BE49-F238E27FC236}">
                <a16:creationId xmlns:a16="http://schemas.microsoft.com/office/drawing/2014/main" id="{0453442A-2542-3B79-B965-E6D72F7E0D54}"/>
              </a:ext>
            </a:extLst>
          </p:cNvPr>
          <p:cNvSpPr txBox="1"/>
          <p:nvPr/>
        </p:nvSpPr>
        <p:spPr>
          <a:xfrm>
            <a:off x="6937156" y="2854002"/>
            <a:ext cx="877035" cy="369332"/>
          </a:xfrm>
          <a:prstGeom prst="rect">
            <a:avLst/>
          </a:prstGeom>
          <a:solidFill>
            <a:srgbClr val="FFFF00"/>
          </a:solidFill>
        </p:spPr>
        <p:txBody>
          <a:bodyPr wrap="none" rtlCol="0">
            <a:spAutoFit/>
          </a:bodyPr>
          <a:lstStyle/>
          <a:p>
            <a:r>
              <a:rPr lang="en-US" dirty="0"/>
              <a:t>Parking</a:t>
            </a:r>
          </a:p>
        </p:txBody>
      </p:sp>
    </p:spTree>
    <p:extLst>
      <p:ext uri="{BB962C8B-B14F-4D97-AF65-F5344CB8AC3E}">
        <p14:creationId xmlns:p14="http://schemas.microsoft.com/office/powerpoint/2010/main" val="2088056214"/>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AF92-49A6-44DF-8385-E164ED7E8ADE}"/>
              </a:ext>
            </a:extLst>
          </p:cNvPr>
          <p:cNvSpPr>
            <a:spLocks noGrp="1"/>
          </p:cNvSpPr>
          <p:nvPr>
            <p:ph type="title"/>
          </p:nvPr>
        </p:nvSpPr>
        <p:spPr>
          <a:xfrm>
            <a:off x="2399776" y="225488"/>
            <a:ext cx="7246398" cy="752830"/>
          </a:xfrm>
        </p:spPr>
        <p:txBody>
          <a:bodyPr>
            <a:normAutofit fontScale="90000"/>
          </a:bodyPr>
          <a:lstStyle/>
          <a:p>
            <a:pPr algn="ctr"/>
            <a:r>
              <a:rPr lang="en-US" sz="3600" b="1" dirty="0">
                <a:latin typeface="Arial" panose="020B0604020202020204" pitchFamily="34" charset="0"/>
                <a:cs typeface="Arial" panose="020B0604020202020204" pitchFamily="34" charset="0"/>
              </a:rPr>
              <a:t>Graduate Check-In: Exhibit Hall C</a:t>
            </a:r>
            <a:endParaRPr lang="en-US" sz="3600" dirty="0">
              <a:latin typeface="Arial" panose="020B0604020202020204" pitchFamily="34" charset="0"/>
              <a:cs typeface="Arial" panose="020B0604020202020204" pitchFamily="34" charset="0"/>
            </a:endParaRPr>
          </a:p>
        </p:txBody>
      </p:sp>
      <p:pic>
        <p:nvPicPr>
          <p:cNvPr id="1026" name="Picture 1">
            <a:extLst>
              <a:ext uri="{FF2B5EF4-FFF2-40B4-BE49-F238E27FC236}">
                <a16:creationId xmlns:a16="http://schemas.microsoft.com/office/drawing/2014/main" id="{00D3DE95-31BC-4DD4-9BAD-90C1E6E4E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132"/>
          <a:stretch>
            <a:fillRect/>
          </a:stretch>
        </p:blipFill>
        <p:spPr bwMode="auto">
          <a:xfrm>
            <a:off x="441789" y="1062135"/>
            <a:ext cx="5581186" cy="427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B075B79-C331-40C5-8670-7610EF682FFC}"/>
              </a:ext>
            </a:extLst>
          </p:cNvPr>
          <p:cNvSpPr txBox="1"/>
          <p:nvPr/>
        </p:nvSpPr>
        <p:spPr>
          <a:xfrm>
            <a:off x="2366301" y="2542543"/>
            <a:ext cx="1732162" cy="369332"/>
          </a:xfrm>
          <a:prstGeom prst="rect">
            <a:avLst/>
          </a:prstGeom>
          <a:solidFill>
            <a:schemeClr val="bg1"/>
          </a:solidFill>
        </p:spPr>
        <p:txBody>
          <a:bodyPr wrap="square" rtlCol="0">
            <a:spAutoFit/>
          </a:bodyPr>
          <a:lstStyle/>
          <a:p>
            <a:pPr algn="ctr"/>
            <a:r>
              <a:rPr lang="en-US" dirty="0"/>
              <a:t>Exhibit Hall C</a:t>
            </a:r>
          </a:p>
        </p:txBody>
      </p:sp>
      <p:sp>
        <p:nvSpPr>
          <p:cNvPr id="6" name="Title 34">
            <a:extLst>
              <a:ext uri="{FF2B5EF4-FFF2-40B4-BE49-F238E27FC236}">
                <a16:creationId xmlns:a16="http://schemas.microsoft.com/office/drawing/2014/main" id="{EB93D9B1-DA26-44B7-B861-535F51E06C5C}"/>
              </a:ext>
            </a:extLst>
          </p:cNvPr>
          <p:cNvSpPr txBox="1">
            <a:spLocks/>
          </p:cNvSpPr>
          <p:nvPr/>
        </p:nvSpPr>
        <p:spPr>
          <a:xfrm>
            <a:off x="6950396" y="1384889"/>
            <a:ext cx="4527611" cy="2315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400" dirty="0">
                <a:latin typeface="Arial"/>
                <a:cs typeface="Arial"/>
              </a:rPr>
              <a:t>Graduates will be directed to Exhibit Hall C behind the Auditorium. There will be stanchions set-up and door monitors assigned. You will enter the exhibit hall from the exterior of the building.</a:t>
            </a:r>
            <a:endParaRPr lang="en-US" sz="2400" dirty="0">
              <a:latin typeface="Arial" panose="020B0604020202020204" pitchFamily="34" charset="0"/>
              <a:cs typeface="Arial" panose="020B0604020202020204" pitchFamily="34" charset="0"/>
            </a:endParaRPr>
          </a:p>
        </p:txBody>
      </p:sp>
      <p:sp>
        <p:nvSpPr>
          <p:cNvPr id="8" name="Text Box 3">
            <a:extLst>
              <a:ext uri="{FF2B5EF4-FFF2-40B4-BE49-F238E27FC236}">
                <a16:creationId xmlns:a16="http://schemas.microsoft.com/office/drawing/2014/main" id="{5D00E95C-53D4-4331-81DF-0DE85033BF15}"/>
              </a:ext>
            </a:extLst>
          </p:cNvPr>
          <p:cNvSpPr txBox="1">
            <a:spLocks noChangeArrowheads="1"/>
          </p:cNvSpPr>
          <p:nvPr/>
        </p:nvSpPr>
        <p:spPr bwMode="auto">
          <a:xfrm>
            <a:off x="5643940" y="2570940"/>
            <a:ext cx="845637" cy="4971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n-US" altLang="en-US" sz="1200" dirty="0">
                <a:solidFill>
                  <a:srgbClr val="FF0000"/>
                </a:solidFill>
                <a:latin typeface="Calibri" panose="020F0502020204030204" pitchFamily="34" charset="0"/>
              </a:rPr>
              <a:t>Graduate</a:t>
            </a:r>
            <a:r>
              <a:rPr kumimoji="0" lang="en-US" altLang="en-US" sz="1200" b="0" i="0" u="none" strike="noStrike" cap="none" normalizeH="0" baseline="0" dirty="0">
                <a:ln>
                  <a:noFill/>
                </a:ln>
                <a:solidFill>
                  <a:srgbClr val="FF0000"/>
                </a:solidFill>
                <a:effectLst/>
                <a:latin typeface="Calibri" panose="020F0502020204030204" pitchFamily="34" charset="0"/>
              </a:rPr>
              <a:t> Line up</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0" name="Arrow: Left 5">
            <a:extLst>
              <a:ext uri="{FF2B5EF4-FFF2-40B4-BE49-F238E27FC236}">
                <a16:creationId xmlns:a16="http://schemas.microsoft.com/office/drawing/2014/main" id="{E9CB6C72-677D-4A4A-9AC8-7F2C0CD57D44}"/>
              </a:ext>
            </a:extLst>
          </p:cNvPr>
          <p:cNvSpPr>
            <a:spLocks noChangeArrowheads="1"/>
          </p:cNvSpPr>
          <p:nvPr/>
        </p:nvSpPr>
        <p:spPr bwMode="auto">
          <a:xfrm>
            <a:off x="4933950" y="2440562"/>
            <a:ext cx="1162050" cy="123825"/>
          </a:xfrm>
          <a:prstGeom prst="leftArrow">
            <a:avLst>
              <a:gd name="adj1" fmla="val 50000"/>
              <a:gd name="adj2" fmla="val 35149"/>
            </a:avLst>
          </a:prstGeom>
          <a:solidFill>
            <a:srgbClr val="FF0000"/>
          </a:solidFill>
          <a:ln w="12700" algn="ctr">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3" name="Text Box 6">
            <a:extLst>
              <a:ext uri="{FF2B5EF4-FFF2-40B4-BE49-F238E27FC236}">
                <a16:creationId xmlns:a16="http://schemas.microsoft.com/office/drawing/2014/main" id="{5F99F19F-4804-4E14-8827-19BE947EFFEE}"/>
              </a:ext>
            </a:extLst>
          </p:cNvPr>
          <p:cNvSpPr txBox="1">
            <a:spLocks noChangeArrowheads="1"/>
          </p:cNvSpPr>
          <p:nvPr/>
        </p:nvSpPr>
        <p:spPr bwMode="auto">
          <a:xfrm>
            <a:off x="5856286" y="3198807"/>
            <a:ext cx="333375" cy="1860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rgbClr val="FF0000"/>
                </a:solidFill>
                <a:effectLst/>
                <a:latin typeface="Calibri" panose="020F0502020204030204" pitchFamily="34" charset="0"/>
              </a:rPr>
              <a:t>X</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rgbClr val="FF0000"/>
                </a:solidFill>
                <a:effectLst/>
                <a:latin typeface="Calibri" panose="020F0502020204030204" pitchFamily="34" charset="0"/>
              </a:rPr>
              <a:t>X</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rgbClr val="FF0000"/>
                </a:solidFill>
                <a:effectLst/>
                <a:latin typeface="Calibri" panose="020F0502020204030204" pitchFamily="34" charset="0"/>
              </a:rPr>
              <a:t>X</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rgbClr val="FF0000"/>
                </a:solidFill>
                <a:effectLst/>
                <a:latin typeface="Calibri" panose="020F0502020204030204" pitchFamily="34" charset="0"/>
              </a:rPr>
              <a:t>X</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rgbClr val="FF0000"/>
                </a:solidFill>
                <a:effectLst/>
                <a:latin typeface="Calibri" panose="020F0502020204030204" pitchFamily="34" charset="0"/>
              </a:rPr>
              <a:t>X</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rgbClr val="FF0000"/>
                </a:solidFill>
                <a:effectLst/>
                <a:latin typeface="Calibri" panose="020F0502020204030204" pitchFamily="34" charset="0"/>
              </a:rPr>
              <a:t>X</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rgbClr val="FF0000"/>
                </a:solidFill>
                <a:effectLst/>
                <a:latin typeface="Calibri" panose="020F0502020204030204" pitchFamily="34" charset="0"/>
              </a:rPr>
              <a:t>X</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000" b="0" i="0" u="none" strike="noStrike" cap="none" normalizeH="0" baseline="0" dirty="0">
              <a:ln>
                <a:noFill/>
              </a:ln>
              <a:solidFill>
                <a:srgbClr val="FF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2">
            <a:extLst>
              <a:ext uri="{FF2B5EF4-FFF2-40B4-BE49-F238E27FC236}">
                <a16:creationId xmlns:a16="http://schemas.microsoft.com/office/drawing/2014/main" id="{172E56E5-FA1E-44D8-847D-5C4F95122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994" y="4106768"/>
            <a:ext cx="2143217" cy="152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Text&#10;&#10;Description automatically generated">
            <a:extLst>
              <a:ext uri="{FF2B5EF4-FFF2-40B4-BE49-F238E27FC236}">
                <a16:creationId xmlns:a16="http://schemas.microsoft.com/office/drawing/2014/main" id="{A499F60C-2E43-46BC-9CE0-7DBF7E5CC82F}"/>
              </a:ext>
            </a:extLst>
          </p:cNvPr>
          <p:cNvPicPr>
            <a:picLocks noChangeAspect="1"/>
          </p:cNvPicPr>
          <p:nvPr/>
        </p:nvPicPr>
        <p:blipFill>
          <a:blip r:embed="rId4"/>
          <a:stretch>
            <a:fillRect/>
          </a:stretch>
        </p:blipFill>
        <p:spPr>
          <a:xfrm>
            <a:off x="4119645" y="1974828"/>
            <a:ext cx="647619" cy="752381"/>
          </a:xfrm>
          <a:prstGeom prst="rect">
            <a:avLst/>
          </a:prstGeom>
        </p:spPr>
      </p:pic>
    </p:spTree>
    <p:extLst>
      <p:ext uri="{BB962C8B-B14F-4D97-AF65-F5344CB8AC3E}">
        <p14:creationId xmlns:p14="http://schemas.microsoft.com/office/powerpoint/2010/main" val="3316749689"/>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9" name="Freeform: Shape 18">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2" name="Freeform: Shape 21">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4" name="Title 1">
            <a:extLst>
              <a:ext uri="{FF2B5EF4-FFF2-40B4-BE49-F238E27FC236}">
                <a16:creationId xmlns:a16="http://schemas.microsoft.com/office/drawing/2014/main" id="{FE879E75-8B34-4601-A931-1264574D1092}"/>
              </a:ext>
            </a:extLst>
          </p:cNvPr>
          <p:cNvSpPr>
            <a:spLocks noGrp="1"/>
          </p:cNvSpPr>
          <p:nvPr>
            <p:ph type="title"/>
          </p:nvPr>
        </p:nvSpPr>
        <p:spPr>
          <a:xfrm>
            <a:off x="1252537" y="423550"/>
            <a:ext cx="4162841" cy="1235573"/>
          </a:xfrm>
        </p:spPr>
        <p:txBody>
          <a:bodyPr>
            <a:normAutofit/>
          </a:bodyPr>
          <a:lstStyle/>
          <a:p>
            <a:pPr algn="ctr"/>
            <a:r>
              <a:rPr lang="en-US" sz="3200" b="1" dirty="0">
                <a:latin typeface="Arial" panose="020B0604020202020204" pitchFamily="34" charset="0"/>
                <a:cs typeface="Arial" panose="020B0604020202020204" pitchFamily="34" charset="0"/>
              </a:rPr>
              <a:t>Graduate Seating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Area</a:t>
            </a:r>
          </a:p>
        </p:txBody>
      </p:sp>
      <p:sp>
        <p:nvSpPr>
          <p:cNvPr id="15" name="TextBox 14">
            <a:extLst>
              <a:ext uri="{FF2B5EF4-FFF2-40B4-BE49-F238E27FC236}">
                <a16:creationId xmlns:a16="http://schemas.microsoft.com/office/drawing/2014/main" id="{83408E3C-F69A-4E5B-BE4E-B582C5E8A8D1}"/>
              </a:ext>
            </a:extLst>
          </p:cNvPr>
          <p:cNvSpPr txBox="1"/>
          <p:nvPr/>
        </p:nvSpPr>
        <p:spPr>
          <a:xfrm>
            <a:off x="1403116" y="2027372"/>
            <a:ext cx="3861681" cy="1015663"/>
          </a:xfrm>
          <a:prstGeom prst="rect">
            <a:avLst/>
          </a:prstGeom>
          <a:noFill/>
        </p:spPr>
        <p:txBody>
          <a:bodyPr wrap="square">
            <a:spAutoFit/>
          </a:bodyPr>
          <a:lstStyle/>
          <a:p>
            <a:pPr algn="ctr"/>
            <a:r>
              <a:rPr lang="en-US" sz="2000" dirty="0">
                <a:latin typeface="Arial" pitchFamily="34" charset="0"/>
                <a:cs typeface="Arial" pitchFamily="34" charset="0"/>
              </a:rPr>
              <a:t>Graduates will sit in the center area only. You will be seated with your program. </a:t>
            </a:r>
          </a:p>
        </p:txBody>
      </p:sp>
      <p:pic>
        <p:nvPicPr>
          <p:cNvPr id="26" name="Picture 2">
            <a:extLst>
              <a:ext uri="{FF2B5EF4-FFF2-40B4-BE49-F238E27FC236}">
                <a16:creationId xmlns:a16="http://schemas.microsoft.com/office/drawing/2014/main" id="{2E5814D2-4CCA-44FE-98E4-FAC0DD5151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9519" y="313555"/>
            <a:ext cx="4852501" cy="608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2575B154-19D7-51FE-536B-EA8B6F7ADD88}"/>
              </a:ext>
            </a:extLst>
          </p:cNvPr>
          <p:cNvSpPr txBox="1"/>
          <p:nvPr/>
        </p:nvSpPr>
        <p:spPr>
          <a:xfrm>
            <a:off x="7662672" y="1620576"/>
            <a:ext cx="703993" cy="1569660"/>
          </a:xfrm>
          <a:prstGeom prst="rect">
            <a:avLst/>
          </a:prstGeom>
          <a:solidFill>
            <a:srgbClr val="92D050"/>
          </a:solidFill>
        </p:spPr>
        <p:txBody>
          <a:bodyPr wrap="square" rtlCol="0">
            <a:spAutoFit/>
          </a:bodyPr>
          <a:lstStyle/>
          <a:p>
            <a:pPr algn="ctr"/>
            <a:r>
              <a:rPr lang="en-US" sz="900" b="1" dirty="0"/>
              <a:t>Graduate </a:t>
            </a:r>
          </a:p>
          <a:p>
            <a:pPr algn="ctr"/>
            <a:r>
              <a:rPr lang="en-US" sz="900" b="1" dirty="0"/>
              <a:t>Seating</a:t>
            </a:r>
          </a:p>
          <a:p>
            <a:pPr algn="ctr"/>
            <a:r>
              <a:rPr lang="en-US" sz="900" b="1" dirty="0"/>
              <a:t>area </a:t>
            </a:r>
          </a:p>
          <a:p>
            <a:pPr algn="ctr"/>
            <a:r>
              <a:rPr lang="en-US" sz="900" b="1" dirty="0"/>
              <a:t>only</a:t>
            </a:r>
          </a:p>
          <a:p>
            <a:pPr algn="ctr"/>
            <a:endParaRPr lang="en-US" sz="1200" dirty="0"/>
          </a:p>
          <a:p>
            <a:pPr algn="ctr"/>
            <a:endParaRPr lang="en-US" sz="1200" dirty="0"/>
          </a:p>
          <a:p>
            <a:pPr algn="ctr"/>
            <a:endParaRPr lang="en-US" sz="1200" dirty="0"/>
          </a:p>
          <a:p>
            <a:pPr algn="ctr"/>
            <a:endParaRPr lang="en-US" sz="1200" dirty="0"/>
          </a:p>
          <a:p>
            <a:pPr algn="ctr"/>
            <a:endParaRPr lang="en-US" sz="1200" dirty="0"/>
          </a:p>
        </p:txBody>
      </p:sp>
    </p:spTree>
    <p:extLst>
      <p:ext uri="{BB962C8B-B14F-4D97-AF65-F5344CB8AC3E}">
        <p14:creationId xmlns:p14="http://schemas.microsoft.com/office/powerpoint/2010/main" val="4113689999"/>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ABD313-E097-41BA-917C-5027EE35633D}"/>
              </a:ext>
            </a:extLst>
          </p:cNvPr>
          <p:cNvSpPr>
            <a:spLocks noGrp="1"/>
          </p:cNvSpPr>
          <p:nvPr>
            <p:ph type="title"/>
          </p:nvPr>
        </p:nvSpPr>
        <p:spPr>
          <a:xfrm>
            <a:off x="838200" y="2344615"/>
            <a:ext cx="10515600" cy="1325563"/>
          </a:xfrm>
        </p:spPr>
        <p:txBody>
          <a:bodyPr/>
          <a:lstStyle/>
          <a:p>
            <a:r>
              <a:rPr lang="en-US" b="1" dirty="0">
                <a:latin typeface="Arial" panose="020B0604020202020204" pitchFamily="34" charset="0"/>
                <a:cs typeface="Arial" panose="020B0604020202020204" pitchFamily="34" charset="0"/>
              </a:rPr>
              <a:t>CONGRATULATIONS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GRADUATES!</a:t>
            </a:r>
          </a:p>
        </p:txBody>
      </p:sp>
      <p:sp>
        <p:nvSpPr>
          <p:cNvPr id="2" name="TextBox 1">
            <a:extLst>
              <a:ext uri="{FF2B5EF4-FFF2-40B4-BE49-F238E27FC236}">
                <a16:creationId xmlns:a16="http://schemas.microsoft.com/office/drawing/2014/main" id="{B6E36F21-0F0B-7A96-658A-E94FE7C7E079}"/>
              </a:ext>
            </a:extLst>
          </p:cNvPr>
          <p:cNvSpPr txBox="1"/>
          <p:nvPr/>
        </p:nvSpPr>
        <p:spPr>
          <a:xfrm>
            <a:off x="2314676" y="4270248"/>
            <a:ext cx="7673254" cy="369332"/>
          </a:xfrm>
          <a:prstGeom prst="rect">
            <a:avLst/>
          </a:prstGeom>
          <a:noFill/>
        </p:spPr>
        <p:txBody>
          <a:bodyPr wrap="none" rtlCol="0">
            <a:spAutoFit/>
          </a:bodyPr>
          <a:lstStyle/>
          <a:p>
            <a:r>
              <a:rPr lang="en-US" dirty="0">
                <a:solidFill>
                  <a:schemeClr val="bg1"/>
                </a:solidFill>
              </a:rPr>
              <a:t>For more information, please email us at </a:t>
            </a:r>
            <a:r>
              <a:rPr lang="en-US" dirty="0">
                <a:solidFill>
                  <a:schemeClr val="bg1"/>
                </a:solidFill>
                <a:hlinkClick r:id="rId2">
                  <a:extLst>
                    <a:ext uri="{A12FA001-AC4F-418D-AE19-62706E023703}">
                      <ahyp:hlinkClr xmlns:ahyp="http://schemas.microsoft.com/office/drawing/2018/hyperlinkcolor" val="tx"/>
                    </a:ext>
                  </a:extLst>
                </a:hlinkClick>
              </a:rPr>
              <a:t>poccommencement@pacificoaks.edu</a:t>
            </a:r>
            <a:r>
              <a:rPr lang="en-US" dirty="0">
                <a:solidFill>
                  <a:schemeClr val="bg1"/>
                </a:solidFill>
              </a:rPr>
              <a:t>  </a:t>
            </a:r>
          </a:p>
        </p:txBody>
      </p:sp>
    </p:spTree>
    <p:extLst>
      <p:ext uri="{BB962C8B-B14F-4D97-AF65-F5344CB8AC3E}">
        <p14:creationId xmlns:p14="http://schemas.microsoft.com/office/powerpoint/2010/main" val="2145733596"/>
      </p:ext>
    </p:extLst>
  </p:cSld>
  <p:clrMapOvr>
    <a:masterClrMapping/>
  </p:clrMapOvr>
  <mc:AlternateContent xmlns:mc="http://schemas.openxmlformats.org/markup-compatibility/2006" xmlns:p14="http://schemas.microsoft.com/office/powerpoint/2010/main">
    <mc:Choice Requires="p14">
      <p:transition spd="slow" p14:dur="25000" advClick="0" advTm="25000"/>
    </mc:Choice>
    <mc:Fallback xmlns="">
      <p:transition spd="slow" advClick="0" advTm="2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715AFD03B29E334BA83BBF99D1130CEB" ma:contentTypeVersion="1" ma:contentTypeDescription="Upload an image." ma:contentTypeScope="" ma:versionID="a8d2db7596faa595c4c4f2efb5eaeeda">
  <xsd:schema xmlns:xsd="http://www.w3.org/2001/XMLSchema" xmlns:xs="http://www.w3.org/2001/XMLSchema" xmlns:p="http://schemas.microsoft.com/office/2006/metadata/properties" xmlns:ns1="http://schemas.microsoft.com/sharepoint/v3" xmlns:ns2="6279A01A-4B29-4099-8DA4-2A152F4D83FB" xmlns:ns3="http://schemas.microsoft.com/sharepoint/v3/fields" targetNamespace="http://schemas.microsoft.com/office/2006/metadata/properties" ma:root="true" ma:fieldsID="2e505f2282f22cdfdd1c79935ee68394" ns1:_="" ns2:_="" ns3:_="">
    <xsd:import namespace="http://schemas.microsoft.com/sharepoint/v3"/>
    <xsd:import namespace="6279A01A-4B29-4099-8DA4-2A152F4D83FB"/>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79A01A-4B29-4099-8DA4-2A152F4D83FB"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6279A01A-4B29-4099-8DA4-2A152F4D83FB"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A79BE1-BB0D-46CE-9254-F93D9AABCFF8}"/>
</file>

<file path=customXml/itemProps2.xml><?xml version="1.0" encoding="utf-8"?>
<ds:datastoreItem xmlns:ds="http://schemas.openxmlformats.org/officeDocument/2006/customXml" ds:itemID="{BF0FF279-0E15-4EE4-9B79-813654B69D14}">
  <ds:schemaRefs>
    <ds:schemaRef ds:uri="http://purl.org/dc/dcmitype/"/>
    <ds:schemaRef ds:uri="http://purl.org/dc/elements/1.1/"/>
    <ds:schemaRef ds:uri="http://www.w3.org/XML/1998/namespace"/>
    <ds:schemaRef ds:uri="b21d133f-59cb-4901-9f00-be038c076632"/>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729c1eb5-96b8-45f1-ba94-7153852a6729"/>
  </ds:schemaRefs>
</ds:datastoreItem>
</file>

<file path=customXml/itemProps3.xml><?xml version="1.0" encoding="utf-8"?>
<ds:datastoreItem xmlns:ds="http://schemas.openxmlformats.org/officeDocument/2006/customXml" ds:itemID="{B86F6309-213A-44E1-BE35-DA0E569CE1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1012</TotalTime>
  <Words>540</Words>
  <Application>Microsoft Office PowerPoint</Application>
  <PresentationFormat>Widescreen</PresentationFormat>
  <Paragraphs>49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2023  63rd Annual  Commencement ceremony</vt:lpstr>
      <vt:lpstr>Pasadena Civic Auditorium 300 E Green St, Pasadena, CA 91101 Saturday, July 15, 2023 • 10:00 a.m.- 12:00 p.m. Graduate Check-in opens at 8:30 a.m. (Exhibit Hall C, behind the Auditorium)  Auditorium Doors Open for Guest: 9:00 a.m.</vt:lpstr>
      <vt:lpstr>IMPORTANT REMINDERS FOR GRADUATES</vt:lpstr>
      <vt:lpstr>Parking for graduates and guest Available across the street at Paseo or surrounding parking garages (Graduates and guest are responsible for their own parking fees. Fees may vary)</vt:lpstr>
      <vt:lpstr>Graduate Check-In: Exhibit Hall C</vt:lpstr>
      <vt:lpstr>Graduate Seating  Area</vt:lpstr>
      <vt:lpstr>CONGRATULATIONS GRADUATES!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
  <dc:description/>
  <cp:lastModifiedBy>Jacqueline Romero</cp:lastModifiedBy>
  <cp:revision>27</cp:revision>
  <cp:lastPrinted>2022-05-04T19:54:14Z</cp:lastPrinted>
  <dcterms:created xsi:type="dcterms:W3CDTF">2018-08-23T16:27:51Z</dcterms:created>
  <dcterms:modified xsi:type="dcterms:W3CDTF">2023-06-22T00:37:23Z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0x0101009148F5A04DDD49CBA7127AADA5FB792B00AADE34325A8B49CDA8BB4DB53328F21400715AFD03B29E334BA83BBF99D1130CEB</vt:lpwstr>
  </property>
</Properties>
</file>